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335" r:id="rId2"/>
    <p:sldId id="297" r:id="rId3"/>
    <p:sldId id="298" r:id="rId4"/>
    <p:sldId id="338" r:id="rId5"/>
    <p:sldId id="339" r:id="rId6"/>
    <p:sldId id="340" r:id="rId7"/>
    <p:sldId id="299" r:id="rId8"/>
    <p:sldId id="300" r:id="rId9"/>
    <p:sldId id="301" r:id="rId10"/>
    <p:sldId id="302" r:id="rId11"/>
    <p:sldId id="303" r:id="rId12"/>
    <p:sldId id="304" r:id="rId13"/>
    <p:sldId id="305" r:id="rId14"/>
    <p:sldId id="307" r:id="rId15"/>
    <p:sldId id="352" r:id="rId16"/>
    <p:sldId id="353" r:id="rId17"/>
    <p:sldId id="354" r:id="rId18"/>
    <p:sldId id="355" r:id="rId19"/>
    <p:sldId id="356" r:id="rId20"/>
    <p:sldId id="308" r:id="rId21"/>
    <p:sldId id="345" r:id="rId22"/>
    <p:sldId id="346" r:id="rId23"/>
    <p:sldId id="347" r:id="rId24"/>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B2B2"/>
    <a:srgbClr val="FF0066"/>
    <a:srgbClr val="D38CF0"/>
    <a:srgbClr val="AF2DE3"/>
    <a:srgbClr val="F174F4"/>
    <a:srgbClr val="DC11E1"/>
    <a:srgbClr val="FEACBA"/>
    <a:srgbClr val="B630E0"/>
    <a:srgbClr val="FF3399"/>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7DD13EB-5268-4260-A955-2395F3FB2744}" type="doc">
      <dgm:prSet loTypeId="urn:microsoft.com/office/officeart/2005/8/layout/hList7" loCatId="relationship" qsTypeId="urn:microsoft.com/office/officeart/2005/8/quickstyle/simple1" qsCatId="simple" csTypeId="urn:microsoft.com/office/officeart/2005/8/colors/accent1_2" csCatId="accent1" phldr="1"/>
      <dgm:spPr/>
    </dgm:pt>
    <dgm:pt modelId="{6D00B5BD-F49E-4AFD-AC4F-73A25543C61B}">
      <dgm:prSet phldrT="[Texto]"/>
      <dgm:spPr>
        <a:noFill/>
      </dgm:spPr>
      <dgm:t>
        <a:bodyPr/>
        <a:lstStyle/>
        <a:p>
          <a:r>
            <a:rPr lang="es-ES" dirty="0">
              <a:solidFill>
                <a:schemeClr val="tx2">
                  <a:lumMod val="75000"/>
                </a:schemeClr>
              </a:solidFill>
            </a:rPr>
            <a:t>Población</a:t>
          </a:r>
        </a:p>
      </dgm:t>
    </dgm:pt>
    <dgm:pt modelId="{1435758C-BA52-466E-AAC7-F86E6ABF77B7}" type="parTrans" cxnId="{21F1A3F9-A960-4868-816C-C5A698BC0A49}">
      <dgm:prSet/>
      <dgm:spPr/>
      <dgm:t>
        <a:bodyPr/>
        <a:lstStyle/>
        <a:p>
          <a:endParaRPr lang="es-ES"/>
        </a:p>
      </dgm:t>
    </dgm:pt>
    <dgm:pt modelId="{49383BAB-3353-4C5B-826F-B5D7B5D68EE3}" type="sibTrans" cxnId="{21F1A3F9-A960-4868-816C-C5A698BC0A49}">
      <dgm:prSet/>
      <dgm:spPr/>
      <dgm:t>
        <a:bodyPr/>
        <a:lstStyle/>
        <a:p>
          <a:endParaRPr lang="es-ES"/>
        </a:p>
      </dgm:t>
    </dgm:pt>
    <dgm:pt modelId="{D90DEC47-A5CD-4218-90D3-00F6641D43B8}">
      <dgm:prSet phldrT="[Texto]"/>
      <dgm:spPr>
        <a:noFill/>
      </dgm:spPr>
      <dgm:t>
        <a:bodyPr/>
        <a:lstStyle/>
        <a:p>
          <a:r>
            <a:rPr lang="es-ES" dirty="0">
              <a:solidFill>
                <a:schemeClr val="tx2">
                  <a:lumMod val="75000"/>
                </a:schemeClr>
              </a:solidFill>
            </a:rPr>
            <a:t>Territorio</a:t>
          </a:r>
        </a:p>
      </dgm:t>
    </dgm:pt>
    <dgm:pt modelId="{7ACED9F0-4CCF-43A1-AD6F-42E45DB6A04D}" type="parTrans" cxnId="{EB246C05-D2AB-49ED-8A79-CB51237D5C58}">
      <dgm:prSet/>
      <dgm:spPr/>
      <dgm:t>
        <a:bodyPr/>
        <a:lstStyle/>
        <a:p>
          <a:endParaRPr lang="es-ES"/>
        </a:p>
      </dgm:t>
    </dgm:pt>
    <dgm:pt modelId="{0AA9F67E-E174-42FD-A848-38ACC0559F70}" type="sibTrans" cxnId="{EB246C05-D2AB-49ED-8A79-CB51237D5C58}">
      <dgm:prSet/>
      <dgm:spPr/>
      <dgm:t>
        <a:bodyPr/>
        <a:lstStyle/>
        <a:p>
          <a:endParaRPr lang="es-ES"/>
        </a:p>
      </dgm:t>
    </dgm:pt>
    <dgm:pt modelId="{DC379EC2-23B0-4560-A33F-655EC7C82D2A}">
      <dgm:prSet phldrT="[Texto]"/>
      <dgm:spPr>
        <a:noFill/>
      </dgm:spPr>
      <dgm:t>
        <a:bodyPr/>
        <a:lstStyle/>
        <a:p>
          <a:r>
            <a:rPr lang="es-ES" dirty="0">
              <a:solidFill>
                <a:schemeClr val="tx2">
                  <a:lumMod val="75000"/>
                </a:schemeClr>
              </a:solidFill>
            </a:rPr>
            <a:t>Gobierno</a:t>
          </a:r>
        </a:p>
      </dgm:t>
    </dgm:pt>
    <dgm:pt modelId="{CD3D9DCF-8273-4D0F-B2DD-C66D2636928F}" type="parTrans" cxnId="{391BC8B3-626A-4C17-8ABB-C72AD04B7130}">
      <dgm:prSet/>
      <dgm:spPr/>
      <dgm:t>
        <a:bodyPr/>
        <a:lstStyle/>
        <a:p>
          <a:endParaRPr lang="es-ES"/>
        </a:p>
      </dgm:t>
    </dgm:pt>
    <dgm:pt modelId="{F648E4CD-869F-4465-90A3-2E15D0C318B9}" type="sibTrans" cxnId="{391BC8B3-626A-4C17-8ABB-C72AD04B7130}">
      <dgm:prSet/>
      <dgm:spPr/>
      <dgm:t>
        <a:bodyPr/>
        <a:lstStyle/>
        <a:p>
          <a:endParaRPr lang="es-ES"/>
        </a:p>
      </dgm:t>
    </dgm:pt>
    <dgm:pt modelId="{CA348448-D37B-42F5-9FA6-11F920AC6197}" type="pres">
      <dgm:prSet presAssocID="{D7DD13EB-5268-4260-A955-2395F3FB2744}" presName="Name0" presStyleCnt="0">
        <dgm:presLayoutVars>
          <dgm:dir/>
          <dgm:resizeHandles val="exact"/>
        </dgm:presLayoutVars>
      </dgm:prSet>
      <dgm:spPr/>
    </dgm:pt>
    <dgm:pt modelId="{CC0CA208-9024-43A2-8BC0-FB261C67DA2C}" type="pres">
      <dgm:prSet presAssocID="{D7DD13EB-5268-4260-A955-2395F3FB2744}" presName="fgShape" presStyleLbl="fgShp" presStyleIdx="0" presStyleCnt="1" custScaleX="101327" custScaleY="118560"/>
      <dgm:spPr>
        <a:noFill/>
      </dgm:spPr>
    </dgm:pt>
    <dgm:pt modelId="{6C137324-7BEA-4B34-B82B-A5DA6E0BF6ED}" type="pres">
      <dgm:prSet presAssocID="{D7DD13EB-5268-4260-A955-2395F3FB2744}" presName="linComp" presStyleCnt="0"/>
      <dgm:spPr/>
    </dgm:pt>
    <dgm:pt modelId="{B6C037B2-CD4A-4DE2-B39E-22E745799EC7}" type="pres">
      <dgm:prSet presAssocID="{6D00B5BD-F49E-4AFD-AC4F-73A25543C61B}" presName="compNode" presStyleCnt="0"/>
      <dgm:spPr/>
    </dgm:pt>
    <dgm:pt modelId="{593B7CA1-E820-4E85-95E3-98425C1562E0}" type="pres">
      <dgm:prSet presAssocID="{6D00B5BD-F49E-4AFD-AC4F-73A25543C61B}" presName="bkgdShape" presStyleLbl="node1" presStyleIdx="0" presStyleCnt="3"/>
      <dgm:spPr/>
    </dgm:pt>
    <dgm:pt modelId="{DA2FB1DC-FF9F-4593-BA85-32E3BE1E7498}" type="pres">
      <dgm:prSet presAssocID="{6D00B5BD-F49E-4AFD-AC4F-73A25543C61B}" presName="nodeTx" presStyleLbl="node1" presStyleIdx="0" presStyleCnt="3">
        <dgm:presLayoutVars>
          <dgm:bulletEnabled val="1"/>
        </dgm:presLayoutVars>
      </dgm:prSet>
      <dgm:spPr/>
    </dgm:pt>
    <dgm:pt modelId="{4B78E4DD-9234-461E-836F-72867BE6F1D4}" type="pres">
      <dgm:prSet presAssocID="{6D00B5BD-F49E-4AFD-AC4F-73A25543C61B}" presName="invisiNode" presStyleLbl="node1" presStyleIdx="0" presStyleCnt="3"/>
      <dgm:spPr/>
    </dgm:pt>
    <dgm:pt modelId="{295F56BC-4DB1-4F3B-9D69-EF126DA5BDEE}" type="pres">
      <dgm:prSet presAssocID="{6D00B5BD-F49E-4AFD-AC4F-73A25543C61B}" presName="imagNode" presStyleLbl="fgImgPlace1" presStyleIdx="0" presStyleCnt="3" custScaleX="122398" custScaleY="122398" custLinFactNeighborX="363" custLinFactNeighborY="2663"/>
      <dgm:spPr>
        <a:prstGeom prst="roundRect">
          <a:avLst/>
        </a:prstGeom>
        <a:blipFill rotWithShape="1">
          <a:blip xmlns:r="http://schemas.openxmlformats.org/officeDocument/2006/relationships" r:embed="rId1"/>
          <a:stretch>
            <a:fillRect/>
          </a:stretch>
        </a:blipFill>
      </dgm:spPr>
    </dgm:pt>
    <dgm:pt modelId="{F1CD4874-DE5C-4AA8-970E-EA9F09F427BD}" type="pres">
      <dgm:prSet presAssocID="{49383BAB-3353-4C5B-826F-B5D7B5D68EE3}" presName="sibTrans" presStyleLbl="sibTrans2D1" presStyleIdx="0" presStyleCnt="0"/>
      <dgm:spPr/>
    </dgm:pt>
    <dgm:pt modelId="{A0F473CC-3FDF-4A2E-90A8-2C46C27A37DB}" type="pres">
      <dgm:prSet presAssocID="{D90DEC47-A5CD-4218-90D3-00F6641D43B8}" presName="compNode" presStyleCnt="0"/>
      <dgm:spPr/>
    </dgm:pt>
    <dgm:pt modelId="{10872F2B-3C5B-4112-B202-A763E6B72A83}" type="pres">
      <dgm:prSet presAssocID="{D90DEC47-A5CD-4218-90D3-00F6641D43B8}" presName="bkgdShape" presStyleLbl="node1" presStyleIdx="1" presStyleCnt="3" custLinFactNeighborY="6656"/>
      <dgm:spPr/>
    </dgm:pt>
    <dgm:pt modelId="{73E6E416-E9CB-40B4-89D5-D342BA7093B6}" type="pres">
      <dgm:prSet presAssocID="{D90DEC47-A5CD-4218-90D3-00F6641D43B8}" presName="nodeTx" presStyleLbl="node1" presStyleIdx="1" presStyleCnt="3">
        <dgm:presLayoutVars>
          <dgm:bulletEnabled val="1"/>
        </dgm:presLayoutVars>
      </dgm:prSet>
      <dgm:spPr/>
    </dgm:pt>
    <dgm:pt modelId="{9BA9C09D-9109-43DE-9EE6-FAE37B9F7B02}" type="pres">
      <dgm:prSet presAssocID="{D90DEC47-A5CD-4218-90D3-00F6641D43B8}" presName="invisiNode" presStyleLbl="node1" presStyleIdx="1" presStyleCnt="3"/>
      <dgm:spPr/>
    </dgm:pt>
    <dgm:pt modelId="{D216FF74-BCFC-4406-A7ED-97A7A4E1FABE}" type="pres">
      <dgm:prSet presAssocID="{D90DEC47-A5CD-4218-90D3-00F6641D43B8}" presName="imagNode" presStyleLbl="fgImgPlace1" presStyleIdx="1" presStyleCnt="3" custScaleX="122398" custScaleY="122398"/>
      <dgm:spPr>
        <a:prstGeom prst="roundRect">
          <a:avLst/>
        </a:prstGeom>
        <a:blipFill rotWithShape="1">
          <a:blip xmlns:r="http://schemas.openxmlformats.org/officeDocument/2006/relationships" r:embed="rId2"/>
          <a:stretch>
            <a:fillRect/>
          </a:stretch>
        </a:blipFill>
      </dgm:spPr>
    </dgm:pt>
    <dgm:pt modelId="{827C117D-0539-45FE-AF42-793DE0F0F827}" type="pres">
      <dgm:prSet presAssocID="{0AA9F67E-E174-42FD-A848-38ACC0559F70}" presName="sibTrans" presStyleLbl="sibTrans2D1" presStyleIdx="0" presStyleCnt="0"/>
      <dgm:spPr/>
    </dgm:pt>
    <dgm:pt modelId="{FCE86828-0977-4216-BF55-EE2FBC9E0AA4}" type="pres">
      <dgm:prSet presAssocID="{DC379EC2-23B0-4560-A33F-655EC7C82D2A}" presName="compNode" presStyleCnt="0"/>
      <dgm:spPr/>
    </dgm:pt>
    <dgm:pt modelId="{020F97DF-BC0F-4E56-ABBD-60081BB197A9}" type="pres">
      <dgm:prSet presAssocID="{DC379EC2-23B0-4560-A33F-655EC7C82D2A}" presName="bkgdShape" presStyleLbl="node1" presStyleIdx="2" presStyleCnt="3"/>
      <dgm:spPr/>
    </dgm:pt>
    <dgm:pt modelId="{446EFA52-40AC-46F2-A9DD-674CFD447A17}" type="pres">
      <dgm:prSet presAssocID="{DC379EC2-23B0-4560-A33F-655EC7C82D2A}" presName="nodeTx" presStyleLbl="node1" presStyleIdx="2" presStyleCnt="3">
        <dgm:presLayoutVars>
          <dgm:bulletEnabled val="1"/>
        </dgm:presLayoutVars>
      </dgm:prSet>
      <dgm:spPr/>
    </dgm:pt>
    <dgm:pt modelId="{7780D153-C80B-417B-A118-ADECA77A6428}" type="pres">
      <dgm:prSet presAssocID="{DC379EC2-23B0-4560-A33F-655EC7C82D2A}" presName="invisiNode" presStyleLbl="node1" presStyleIdx="2" presStyleCnt="3"/>
      <dgm:spPr/>
    </dgm:pt>
    <dgm:pt modelId="{68C7BCF2-119B-44C1-981B-B03126EE155B}" type="pres">
      <dgm:prSet presAssocID="{DC379EC2-23B0-4560-A33F-655EC7C82D2A}" presName="imagNode" presStyleLbl="fgImgPlace1" presStyleIdx="2" presStyleCnt="3" custScaleX="122398" custScaleY="122398" custLinFactNeighborX="-19929" custLinFactNeighborY="1153"/>
      <dgm:spPr>
        <a:prstGeom prst="roundRect">
          <a:avLst/>
        </a:prstGeom>
        <a:blipFill rotWithShape="1">
          <a:blip xmlns:r="http://schemas.openxmlformats.org/officeDocument/2006/relationships" r:embed="rId3"/>
          <a:stretch>
            <a:fillRect/>
          </a:stretch>
        </a:blipFill>
      </dgm:spPr>
    </dgm:pt>
  </dgm:ptLst>
  <dgm:cxnLst>
    <dgm:cxn modelId="{EB246C05-D2AB-49ED-8A79-CB51237D5C58}" srcId="{D7DD13EB-5268-4260-A955-2395F3FB2744}" destId="{D90DEC47-A5CD-4218-90D3-00F6641D43B8}" srcOrd="1" destOrd="0" parTransId="{7ACED9F0-4CCF-43A1-AD6F-42E45DB6A04D}" sibTransId="{0AA9F67E-E174-42FD-A848-38ACC0559F70}"/>
    <dgm:cxn modelId="{FFC95406-D284-413D-A89D-D4AA5EF2AA7B}" type="presOf" srcId="{DC379EC2-23B0-4560-A33F-655EC7C82D2A}" destId="{020F97DF-BC0F-4E56-ABBD-60081BB197A9}" srcOrd="0" destOrd="0" presId="urn:microsoft.com/office/officeart/2005/8/layout/hList7"/>
    <dgm:cxn modelId="{9D13F729-AFC8-4598-84B9-8846E7F3D8D7}" type="presOf" srcId="{DC379EC2-23B0-4560-A33F-655EC7C82D2A}" destId="{446EFA52-40AC-46F2-A9DD-674CFD447A17}" srcOrd="1" destOrd="0" presId="urn:microsoft.com/office/officeart/2005/8/layout/hList7"/>
    <dgm:cxn modelId="{7EDDB040-EBC1-4C1C-A922-C915A2534CD2}" type="presOf" srcId="{49383BAB-3353-4C5B-826F-B5D7B5D68EE3}" destId="{F1CD4874-DE5C-4AA8-970E-EA9F09F427BD}" srcOrd="0" destOrd="0" presId="urn:microsoft.com/office/officeart/2005/8/layout/hList7"/>
    <dgm:cxn modelId="{F8C6B245-6128-4A0A-87EE-4330D6B4F21E}" type="presOf" srcId="{D7DD13EB-5268-4260-A955-2395F3FB2744}" destId="{CA348448-D37B-42F5-9FA6-11F920AC6197}" srcOrd="0" destOrd="0" presId="urn:microsoft.com/office/officeart/2005/8/layout/hList7"/>
    <dgm:cxn modelId="{2B2034A3-6253-4069-A949-C19D2624A825}" type="presOf" srcId="{D90DEC47-A5CD-4218-90D3-00F6641D43B8}" destId="{10872F2B-3C5B-4112-B202-A763E6B72A83}" srcOrd="0" destOrd="0" presId="urn:microsoft.com/office/officeart/2005/8/layout/hList7"/>
    <dgm:cxn modelId="{391BC8B3-626A-4C17-8ABB-C72AD04B7130}" srcId="{D7DD13EB-5268-4260-A955-2395F3FB2744}" destId="{DC379EC2-23B0-4560-A33F-655EC7C82D2A}" srcOrd="2" destOrd="0" parTransId="{CD3D9DCF-8273-4D0F-B2DD-C66D2636928F}" sibTransId="{F648E4CD-869F-4465-90A3-2E15D0C318B9}"/>
    <dgm:cxn modelId="{AA89A5C9-C6CA-4981-92FA-E007956FD14D}" type="presOf" srcId="{0AA9F67E-E174-42FD-A848-38ACC0559F70}" destId="{827C117D-0539-45FE-AF42-793DE0F0F827}" srcOrd="0" destOrd="0" presId="urn:microsoft.com/office/officeart/2005/8/layout/hList7"/>
    <dgm:cxn modelId="{C526A1EC-9299-4523-810E-A076D6C22C89}" type="presOf" srcId="{D90DEC47-A5CD-4218-90D3-00F6641D43B8}" destId="{73E6E416-E9CB-40B4-89D5-D342BA7093B6}" srcOrd="1" destOrd="0" presId="urn:microsoft.com/office/officeart/2005/8/layout/hList7"/>
    <dgm:cxn modelId="{693601F0-9380-4E3B-B2C1-03E09921C26F}" type="presOf" srcId="{6D00B5BD-F49E-4AFD-AC4F-73A25543C61B}" destId="{593B7CA1-E820-4E85-95E3-98425C1562E0}" srcOrd="0" destOrd="0" presId="urn:microsoft.com/office/officeart/2005/8/layout/hList7"/>
    <dgm:cxn modelId="{E889F0F5-9F51-44F8-9D83-6281101B5972}" type="presOf" srcId="{6D00B5BD-F49E-4AFD-AC4F-73A25543C61B}" destId="{DA2FB1DC-FF9F-4593-BA85-32E3BE1E7498}" srcOrd="1" destOrd="0" presId="urn:microsoft.com/office/officeart/2005/8/layout/hList7"/>
    <dgm:cxn modelId="{21F1A3F9-A960-4868-816C-C5A698BC0A49}" srcId="{D7DD13EB-5268-4260-A955-2395F3FB2744}" destId="{6D00B5BD-F49E-4AFD-AC4F-73A25543C61B}" srcOrd="0" destOrd="0" parTransId="{1435758C-BA52-466E-AAC7-F86E6ABF77B7}" sibTransId="{49383BAB-3353-4C5B-826F-B5D7B5D68EE3}"/>
    <dgm:cxn modelId="{15FEA66D-5319-4C56-BAE8-CA47EC03BA1C}" type="presParOf" srcId="{CA348448-D37B-42F5-9FA6-11F920AC6197}" destId="{CC0CA208-9024-43A2-8BC0-FB261C67DA2C}" srcOrd="0" destOrd="0" presId="urn:microsoft.com/office/officeart/2005/8/layout/hList7"/>
    <dgm:cxn modelId="{A7827CCD-D452-4A63-917D-81674E25B3E5}" type="presParOf" srcId="{CA348448-D37B-42F5-9FA6-11F920AC6197}" destId="{6C137324-7BEA-4B34-B82B-A5DA6E0BF6ED}" srcOrd="1" destOrd="0" presId="urn:microsoft.com/office/officeart/2005/8/layout/hList7"/>
    <dgm:cxn modelId="{D7CBEFD0-95AD-4F2B-B240-63725EE12644}" type="presParOf" srcId="{6C137324-7BEA-4B34-B82B-A5DA6E0BF6ED}" destId="{B6C037B2-CD4A-4DE2-B39E-22E745799EC7}" srcOrd="0" destOrd="0" presId="urn:microsoft.com/office/officeart/2005/8/layout/hList7"/>
    <dgm:cxn modelId="{300610FE-EF12-4A1D-BF08-93313D99ECE2}" type="presParOf" srcId="{B6C037B2-CD4A-4DE2-B39E-22E745799EC7}" destId="{593B7CA1-E820-4E85-95E3-98425C1562E0}" srcOrd="0" destOrd="0" presId="urn:microsoft.com/office/officeart/2005/8/layout/hList7"/>
    <dgm:cxn modelId="{1815B9B8-2999-4530-BA85-D9B87AE647C2}" type="presParOf" srcId="{B6C037B2-CD4A-4DE2-B39E-22E745799EC7}" destId="{DA2FB1DC-FF9F-4593-BA85-32E3BE1E7498}" srcOrd="1" destOrd="0" presId="urn:microsoft.com/office/officeart/2005/8/layout/hList7"/>
    <dgm:cxn modelId="{0CD955E8-70AD-444E-83B3-DAC65C97389D}" type="presParOf" srcId="{B6C037B2-CD4A-4DE2-B39E-22E745799EC7}" destId="{4B78E4DD-9234-461E-836F-72867BE6F1D4}" srcOrd="2" destOrd="0" presId="urn:microsoft.com/office/officeart/2005/8/layout/hList7"/>
    <dgm:cxn modelId="{27E49B00-E18B-4266-9D6F-EBC57DEA8B13}" type="presParOf" srcId="{B6C037B2-CD4A-4DE2-B39E-22E745799EC7}" destId="{295F56BC-4DB1-4F3B-9D69-EF126DA5BDEE}" srcOrd="3" destOrd="0" presId="urn:microsoft.com/office/officeart/2005/8/layout/hList7"/>
    <dgm:cxn modelId="{B1F30926-4DF4-4019-86B4-B8C09AA016D0}" type="presParOf" srcId="{6C137324-7BEA-4B34-B82B-A5DA6E0BF6ED}" destId="{F1CD4874-DE5C-4AA8-970E-EA9F09F427BD}" srcOrd="1" destOrd="0" presId="urn:microsoft.com/office/officeart/2005/8/layout/hList7"/>
    <dgm:cxn modelId="{C3891203-5B49-481B-8645-6C74AD8614CB}" type="presParOf" srcId="{6C137324-7BEA-4B34-B82B-A5DA6E0BF6ED}" destId="{A0F473CC-3FDF-4A2E-90A8-2C46C27A37DB}" srcOrd="2" destOrd="0" presId="urn:microsoft.com/office/officeart/2005/8/layout/hList7"/>
    <dgm:cxn modelId="{4B7889A1-AEBD-4C8D-9324-315E92B5A3F2}" type="presParOf" srcId="{A0F473CC-3FDF-4A2E-90A8-2C46C27A37DB}" destId="{10872F2B-3C5B-4112-B202-A763E6B72A83}" srcOrd="0" destOrd="0" presId="urn:microsoft.com/office/officeart/2005/8/layout/hList7"/>
    <dgm:cxn modelId="{27492845-F4DF-4D3E-83A8-B2EFCD0C3BB1}" type="presParOf" srcId="{A0F473CC-3FDF-4A2E-90A8-2C46C27A37DB}" destId="{73E6E416-E9CB-40B4-89D5-D342BA7093B6}" srcOrd="1" destOrd="0" presId="urn:microsoft.com/office/officeart/2005/8/layout/hList7"/>
    <dgm:cxn modelId="{5A3E3893-6C2C-4799-A50C-930E749CA503}" type="presParOf" srcId="{A0F473CC-3FDF-4A2E-90A8-2C46C27A37DB}" destId="{9BA9C09D-9109-43DE-9EE6-FAE37B9F7B02}" srcOrd="2" destOrd="0" presId="urn:microsoft.com/office/officeart/2005/8/layout/hList7"/>
    <dgm:cxn modelId="{2CBD3EE5-7014-4AAD-BDD3-4F26852EFA3E}" type="presParOf" srcId="{A0F473CC-3FDF-4A2E-90A8-2C46C27A37DB}" destId="{D216FF74-BCFC-4406-A7ED-97A7A4E1FABE}" srcOrd="3" destOrd="0" presId="urn:microsoft.com/office/officeart/2005/8/layout/hList7"/>
    <dgm:cxn modelId="{F7156CA6-9163-4A5C-8B63-4E9022431EBB}" type="presParOf" srcId="{6C137324-7BEA-4B34-B82B-A5DA6E0BF6ED}" destId="{827C117D-0539-45FE-AF42-793DE0F0F827}" srcOrd="3" destOrd="0" presId="urn:microsoft.com/office/officeart/2005/8/layout/hList7"/>
    <dgm:cxn modelId="{57C233B6-A8C8-4B40-860B-6E778C9FF33D}" type="presParOf" srcId="{6C137324-7BEA-4B34-B82B-A5DA6E0BF6ED}" destId="{FCE86828-0977-4216-BF55-EE2FBC9E0AA4}" srcOrd="4" destOrd="0" presId="urn:microsoft.com/office/officeart/2005/8/layout/hList7"/>
    <dgm:cxn modelId="{1553D3DD-05F3-4325-8488-1A45FB4649A6}" type="presParOf" srcId="{FCE86828-0977-4216-BF55-EE2FBC9E0AA4}" destId="{020F97DF-BC0F-4E56-ABBD-60081BB197A9}" srcOrd="0" destOrd="0" presId="urn:microsoft.com/office/officeart/2005/8/layout/hList7"/>
    <dgm:cxn modelId="{7F6A8134-C3F0-4AFD-9A36-871C5F41346A}" type="presParOf" srcId="{FCE86828-0977-4216-BF55-EE2FBC9E0AA4}" destId="{446EFA52-40AC-46F2-A9DD-674CFD447A17}" srcOrd="1" destOrd="0" presId="urn:microsoft.com/office/officeart/2005/8/layout/hList7"/>
    <dgm:cxn modelId="{6C2952CF-49C6-45A1-B498-D72FC12DABD6}" type="presParOf" srcId="{FCE86828-0977-4216-BF55-EE2FBC9E0AA4}" destId="{7780D153-C80B-417B-A118-ADECA77A6428}" srcOrd="2" destOrd="0" presId="urn:microsoft.com/office/officeart/2005/8/layout/hList7"/>
    <dgm:cxn modelId="{763DE71E-FC71-4B44-A26C-017125236DF3}" type="presParOf" srcId="{FCE86828-0977-4216-BF55-EE2FBC9E0AA4}" destId="{68C7BCF2-119B-44C1-981B-B03126EE155B}" srcOrd="3" destOrd="0" presId="urn:microsoft.com/office/officeart/2005/8/layout/hList7"/>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5F25C13-2EB9-42FD-B4CB-AD526310820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7634D86D-C07A-4554-9C6F-340BFE581642}">
      <dgm:prSet phldrT="[Texto]" custT="1"/>
      <dgm:spPr>
        <a:solidFill>
          <a:schemeClr val="bg1">
            <a:lumMod val="85000"/>
          </a:schemeClr>
        </a:solidFill>
      </dgm:spPr>
      <dgm:t>
        <a:bodyPr/>
        <a:lstStyle/>
        <a:p>
          <a:pPr algn="l"/>
          <a:r>
            <a:rPr lang="es-ES" sz="3600" b="1" i="0" dirty="0">
              <a:solidFill>
                <a:schemeClr val="tx1"/>
              </a:solidFill>
            </a:rPr>
            <a:t>Régimen Político</a:t>
          </a:r>
        </a:p>
      </dgm:t>
    </dgm:pt>
    <dgm:pt modelId="{9DC815CA-0903-471F-AF63-067E17677686}" type="parTrans" cxnId="{1FAE5AE4-B25A-43D3-B9A5-D39C42DB3C7B}">
      <dgm:prSet/>
      <dgm:spPr/>
      <dgm:t>
        <a:bodyPr/>
        <a:lstStyle/>
        <a:p>
          <a:endParaRPr lang="es-ES"/>
        </a:p>
      </dgm:t>
    </dgm:pt>
    <dgm:pt modelId="{3BB81A40-3FF4-46A5-AB05-78F663B98C1F}" type="sibTrans" cxnId="{1FAE5AE4-B25A-43D3-B9A5-D39C42DB3C7B}">
      <dgm:prSet/>
      <dgm:spPr/>
      <dgm:t>
        <a:bodyPr/>
        <a:lstStyle/>
        <a:p>
          <a:endParaRPr lang="es-ES"/>
        </a:p>
      </dgm:t>
    </dgm:pt>
    <dgm:pt modelId="{F23AE8F1-B14E-45FB-8937-440A28A2FD6E}">
      <dgm:prSet phldrT="[Texto]"/>
      <dgm:spPr/>
      <dgm:t>
        <a:bodyPr/>
        <a:lstStyle/>
        <a:p>
          <a:endParaRPr lang="es-ES" dirty="0"/>
        </a:p>
      </dgm:t>
    </dgm:pt>
    <dgm:pt modelId="{18AFC5F3-419B-4BE1-BB7C-48CF81FAEBAF}" type="parTrans" cxnId="{A8B76B1D-188F-4129-B6D2-BB9CA636C3B0}">
      <dgm:prSet/>
      <dgm:spPr/>
      <dgm:t>
        <a:bodyPr/>
        <a:lstStyle/>
        <a:p>
          <a:endParaRPr lang="es-ES"/>
        </a:p>
      </dgm:t>
    </dgm:pt>
    <dgm:pt modelId="{C7B547FF-0BD2-48EE-A720-66504C75A2AB}" type="sibTrans" cxnId="{A8B76B1D-188F-4129-B6D2-BB9CA636C3B0}">
      <dgm:prSet/>
      <dgm:spPr/>
      <dgm:t>
        <a:bodyPr/>
        <a:lstStyle/>
        <a:p>
          <a:endParaRPr lang="es-ES"/>
        </a:p>
      </dgm:t>
    </dgm:pt>
    <dgm:pt modelId="{90537604-9F80-4852-859F-6E90FFF3FD5A}">
      <dgm:prSet phldrT="[Texto]" custT="1"/>
      <dgm:spPr>
        <a:solidFill>
          <a:schemeClr val="bg1">
            <a:lumMod val="85000"/>
          </a:schemeClr>
        </a:solidFill>
      </dgm:spPr>
      <dgm:t>
        <a:bodyPr/>
        <a:lstStyle/>
        <a:p>
          <a:r>
            <a:rPr lang="es-ES" sz="3600" b="1" dirty="0">
              <a:solidFill>
                <a:schemeClr val="tx1"/>
              </a:solidFill>
            </a:rPr>
            <a:t>Régimen Administrativo</a:t>
          </a:r>
        </a:p>
      </dgm:t>
    </dgm:pt>
    <dgm:pt modelId="{6476E821-07F2-4709-B0BD-867A1088DB71}" type="parTrans" cxnId="{CF0728B4-1F54-4C04-B9DD-646EE56BFED9}">
      <dgm:prSet/>
      <dgm:spPr/>
      <dgm:t>
        <a:bodyPr/>
        <a:lstStyle/>
        <a:p>
          <a:endParaRPr lang="es-ES"/>
        </a:p>
      </dgm:t>
    </dgm:pt>
    <dgm:pt modelId="{8B6DDBF7-1053-4C56-BFC3-04C03488FFE4}" type="sibTrans" cxnId="{CF0728B4-1F54-4C04-B9DD-646EE56BFED9}">
      <dgm:prSet/>
      <dgm:spPr/>
      <dgm:t>
        <a:bodyPr/>
        <a:lstStyle/>
        <a:p>
          <a:endParaRPr lang="es-ES"/>
        </a:p>
      </dgm:t>
    </dgm:pt>
    <dgm:pt modelId="{E875D33B-7306-4976-90D6-F40D5C6EB03F}">
      <dgm:prSet phldrT="[Texto]"/>
      <dgm:spPr/>
      <dgm:t>
        <a:bodyPr/>
        <a:lstStyle/>
        <a:p>
          <a:endParaRPr lang="es-ES" dirty="0"/>
        </a:p>
      </dgm:t>
    </dgm:pt>
    <dgm:pt modelId="{E3057368-737A-423B-9E13-DAA6691B82F9}" type="parTrans" cxnId="{6954726E-B8A7-40D0-91C5-9BD145115F97}">
      <dgm:prSet/>
      <dgm:spPr/>
      <dgm:t>
        <a:bodyPr/>
        <a:lstStyle/>
        <a:p>
          <a:endParaRPr lang="es-ES"/>
        </a:p>
      </dgm:t>
    </dgm:pt>
    <dgm:pt modelId="{09F02A55-153A-40B3-9BEB-D7FC82176A8B}" type="sibTrans" cxnId="{6954726E-B8A7-40D0-91C5-9BD145115F97}">
      <dgm:prSet/>
      <dgm:spPr/>
      <dgm:t>
        <a:bodyPr/>
        <a:lstStyle/>
        <a:p>
          <a:endParaRPr lang="es-ES"/>
        </a:p>
      </dgm:t>
    </dgm:pt>
    <dgm:pt modelId="{C45E46AD-4E6B-48D6-B112-F8A699D635E0}" type="pres">
      <dgm:prSet presAssocID="{C5F25C13-2EB9-42FD-B4CB-AD526310820E}" presName="linear" presStyleCnt="0">
        <dgm:presLayoutVars>
          <dgm:animLvl val="lvl"/>
          <dgm:resizeHandles val="exact"/>
        </dgm:presLayoutVars>
      </dgm:prSet>
      <dgm:spPr/>
    </dgm:pt>
    <dgm:pt modelId="{923AC401-B9C4-4A22-A11E-A25E8412DCD3}" type="pres">
      <dgm:prSet presAssocID="{7634D86D-C07A-4554-9C6F-340BFE581642}" presName="parentText" presStyleLbl="node1" presStyleIdx="0" presStyleCnt="2">
        <dgm:presLayoutVars>
          <dgm:chMax val="0"/>
          <dgm:bulletEnabled val="1"/>
        </dgm:presLayoutVars>
      </dgm:prSet>
      <dgm:spPr/>
    </dgm:pt>
    <dgm:pt modelId="{97ABAC1F-BB1D-439C-A0F9-40557726C612}" type="pres">
      <dgm:prSet presAssocID="{7634D86D-C07A-4554-9C6F-340BFE581642}" presName="childText" presStyleLbl="revTx" presStyleIdx="0" presStyleCnt="2">
        <dgm:presLayoutVars>
          <dgm:bulletEnabled val="1"/>
        </dgm:presLayoutVars>
      </dgm:prSet>
      <dgm:spPr/>
    </dgm:pt>
    <dgm:pt modelId="{6607B69B-3E04-44FB-99AE-5FA2E4B6A85E}" type="pres">
      <dgm:prSet presAssocID="{90537604-9F80-4852-859F-6E90FFF3FD5A}" presName="parentText" presStyleLbl="node1" presStyleIdx="1" presStyleCnt="2" custLinFactNeighborX="-1391" custLinFactNeighborY="28383">
        <dgm:presLayoutVars>
          <dgm:chMax val="0"/>
          <dgm:bulletEnabled val="1"/>
        </dgm:presLayoutVars>
      </dgm:prSet>
      <dgm:spPr/>
    </dgm:pt>
    <dgm:pt modelId="{49982128-BBCC-417D-B7EE-AD4E887A8FF6}" type="pres">
      <dgm:prSet presAssocID="{90537604-9F80-4852-859F-6E90FFF3FD5A}" presName="childText" presStyleLbl="revTx" presStyleIdx="1" presStyleCnt="2">
        <dgm:presLayoutVars>
          <dgm:bulletEnabled val="1"/>
        </dgm:presLayoutVars>
      </dgm:prSet>
      <dgm:spPr/>
    </dgm:pt>
  </dgm:ptLst>
  <dgm:cxnLst>
    <dgm:cxn modelId="{92A1690D-1187-4432-8B89-06B7DA7692AA}" type="presOf" srcId="{F23AE8F1-B14E-45FB-8937-440A28A2FD6E}" destId="{97ABAC1F-BB1D-439C-A0F9-40557726C612}" srcOrd="0" destOrd="0" presId="urn:microsoft.com/office/officeart/2005/8/layout/vList2"/>
    <dgm:cxn modelId="{5DEB1C10-694E-4EAF-891A-0EB7197CCC37}" type="presOf" srcId="{90537604-9F80-4852-859F-6E90FFF3FD5A}" destId="{6607B69B-3E04-44FB-99AE-5FA2E4B6A85E}" srcOrd="0" destOrd="0" presId="urn:microsoft.com/office/officeart/2005/8/layout/vList2"/>
    <dgm:cxn modelId="{A8B76B1D-188F-4129-B6D2-BB9CA636C3B0}" srcId="{7634D86D-C07A-4554-9C6F-340BFE581642}" destId="{F23AE8F1-B14E-45FB-8937-440A28A2FD6E}" srcOrd="0" destOrd="0" parTransId="{18AFC5F3-419B-4BE1-BB7C-48CF81FAEBAF}" sibTransId="{C7B547FF-0BD2-48EE-A720-66504C75A2AB}"/>
    <dgm:cxn modelId="{0802DB3A-B62E-4900-A6CA-1F73EE675A4D}" type="presOf" srcId="{E875D33B-7306-4976-90D6-F40D5C6EB03F}" destId="{49982128-BBCC-417D-B7EE-AD4E887A8FF6}" srcOrd="0" destOrd="0" presId="urn:microsoft.com/office/officeart/2005/8/layout/vList2"/>
    <dgm:cxn modelId="{6954726E-B8A7-40D0-91C5-9BD145115F97}" srcId="{90537604-9F80-4852-859F-6E90FFF3FD5A}" destId="{E875D33B-7306-4976-90D6-F40D5C6EB03F}" srcOrd="0" destOrd="0" parTransId="{E3057368-737A-423B-9E13-DAA6691B82F9}" sibTransId="{09F02A55-153A-40B3-9BEB-D7FC82176A8B}"/>
    <dgm:cxn modelId="{F0DC847A-987C-41FC-AC52-1F8A66AB4391}" type="presOf" srcId="{C5F25C13-2EB9-42FD-B4CB-AD526310820E}" destId="{C45E46AD-4E6B-48D6-B112-F8A699D635E0}" srcOrd="0" destOrd="0" presId="urn:microsoft.com/office/officeart/2005/8/layout/vList2"/>
    <dgm:cxn modelId="{CF0728B4-1F54-4C04-B9DD-646EE56BFED9}" srcId="{C5F25C13-2EB9-42FD-B4CB-AD526310820E}" destId="{90537604-9F80-4852-859F-6E90FFF3FD5A}" srcOrd="1" destOrd="0" parTransId="{6476E821-07F2-4709-B0BD-867A1088DB71}" sibTransId="{8B6DDBF7-1053-4C56-BFC3-04C03488FFE4}"/>
    <dgm:cxn modelId="{4EDF0DDA-6BCF-4BB0-B241-18739ED19372}" type="presOf" srcId="{7634D86D-C07A-4554-9C6F-340BFE581642}" destId="{923AC401-B9C4-4A22-A11E-A25E8412DCD3}" srcOrd="0" destOrd="0" presId="urn:microsoft.com/office/officeart/2005/8/layout/vList2"/>
    <dgm:cxn modelId="{1FAE5AE4-B25A-43D3-B9A5-D39C42DB3C7B}" srcId="{C5F25C13-2EB9-42FD-B4CB-AD526310820E}" destId="{7634D86D-C07A-4554-9C6F-340BFE581642}" srcOrd="0" destOrd="0" parTransId="{9DC815CA-0903-471F-AF63-067E17677686}" sibTransId="{3BB81A40-3FF4-46A5-AB05-78F663B98C1F}"/>
    <dgm:cxn modelId="{B13C921C-E707-48B9-87E6-38A66115AB22}" type="presParOf" srcId="{C45E46AD-4E6B-48D6-B112-F8A699D635E0}" destId="{923AC401-B9C4-4A22-A11E-A25E8412DCD3}" srcOrd="0" destOrd="0" presId="urn:microsoft.com/office/officeart/2005/8/layout/vList2"/>
    <dgm:cxn modelId="{720215E1-C92D-4A7F-9610-10EAD9535FA4}" type="presParOf" srcId="{C45E46AD-4E6B-48D6-B112-F8A699D635E0}" destId="{97ABAC1F-BB1D-439C-A0F9-40557726C612}" srcOrd="1" destOrd="0" presId="urn:microsoft.com/office/officeart/2005/8/layout/vList2"/>
    <dgm:cxn modelId="{B2DD37C3-B35E-4E03-8BBC-54728557D6E2}" type="presParOf" srcId="{C45E46AD-4E6B-48D6-B112-F8A699D635E0}" destId="{6607B69B-3E04-44FB-99AE-5FA2E4B6A85E}" srcOrd="2" destOrd="0" presId="urn:microsoft.com/office/officeart/2005/8/layout/vList2"/>
    <dgm:cxn modelId="{C8CA0966-1F74-4F2B-9386-B194E95143F6}" type="presParOf" srcId="{C45E46AD-4E6B-48D6-B112-F8A699D635E0}" destId="{49982128-BBCC-417D-B7EE-AD4E887A8FF6}" srcOrd="3"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D154EDE-AA1E-40C1-9CC4-9A6A40D34095}" type="doc">
      <dgm:prSet loTypeId="urn:microsoft.com/office/officeart/2005/8/layout/cycle8" loCatId="cycle" qsTypeId="urn:microsoft.com/office/officeart/2005/8/quickstyle/simple1" qsCatId="simple" csTypeId="urn:microsoft.com/office/officeart/2005/8/colors/accent1_2" csCatId="accent1" phldr="1"/>
      <dgm:spPr/>
    </dgm:pt>
    <dgm:pt modelId="{34927807-54E9-499E-BB96-3D59E72B7B62}">
      <dgm:prSet phldrT="[Texto]"/>
      <dgm:spPr>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dgm:spPr>
      <dgm:t>
        <a:bodyPr/>
        <a:lstStyle/>
        <a:p>
          <a:r>
            <a:rPr lang="es-ES" dirty="0"/>
            <a:t>Gobierno Estatal </a:t>
          </a:r>
        </a:p>
      </dgm:t>
    </dgm:pt>
    <dgm:pt modelId="{97CBBA26-D3FB-4E5B-9724-09924E0E2D64}" type="parTrans" cxnId="{84A338AB-6902-47A8-9699-73788456AC12}">
      <dgm:prSet/>
      <dgm:spPr/>
      <dgm:t>
        <a:bodyPr/>
        <a:lstStyle/>
        <a:p>
          <a:endParaRPr lang="es-ES"/>
        </a:p>
      </dgm:t>
    </dgm:pt>
    <dgm:pt modelId="{8E5645A0-EAEA-40CB-BF87-3DEAB156A693}" type="sibTrans" cxnId="{84A338AB-6902-47A8-9699-73788456AC12}">
      <dgm:prSet/>
      <dgm:spPr/>
      <dgm:t>
        <a:bodyPr/>
        <a:lstStyle/>
        <a:p>
          <a:endParaRPr lang="es-ES"/>
        </a:p>
      </dgm:t>
    </dgm:pt>
    <dgm:pt modelId="{403EF871-4282-4BBD-96C7-A7AA9DF657A4}">
      <dgm:prSet phldrT="[Texto]"/>
      <dgm:spPr>
        <a:gradFill flip="none" rotWithShape="1">
          <a:gsLst>
            <a:gs pos="0">
              <a:schemeClr val="accent5">
                <a:lumMod val="89000"/>
              </a:schemeClr>
            </a:gs>
            <a:gs pos="23000">
              <a:schemeClr val="accent5">
                <a:lumMod val="89000"/>
              </a:schemeClr>
            </a:gs>
            <a:gs pos="69000">
              <a:schemeClr val="accent5">
                <a:lumMod val="75000"/>
              </a:schemeClr>
            </a:gs>
            <a:gs pos="97000">
              <a:schemeClr val="accent5">
                <a:lumMod val="70000"/>
              </a:schemeClr>
            </a:gs>
          </a:gsLst>
          <a:path path="circle">
            <a:fillToRect l="50000" t="50000" r="50000" b="50000"/>
          </a:path>
          <a:tileRect/>
        </a:gradFill>
      </dgm:spPr>
      <dgm:t>
        <a:bodyPr/>
        <a:lstStyle/>
        <a:p>
          <a:r>
            <a:rPr lang="es-ES" dirty="0"/>
            <a:t>Ciudadanía</a:t>
          </a:r>
        </a:p>
      </dgm:t>
    </dgm:pt>
    <dgm:pt modelId="{EFF25A80-9C22-46B9-88DA-B36CB6C9345F}" type="parTrans" cxnId="{25CC90CA-94C7-4269-B6CF-E03D654CFF68}">
      <dgm:prSet/>
      <dgm:spPr/>
      <dgm:t>
        <a:bodyPr/>
        <a:lstStyle/>
        <a:p>
          <a:endParaRPr lang="es-ES"/>
        </a:p>
      </dgm:t>
    </dgm:pt>
    <dgm:pt modelId="{27F1A474-B635-42A2-8D68-0461E43EE81F}" type="sibTrans" cxnId="{25CC90CA-94C7-4269-B6CF-E03D654CFF68}">
      <dgm:prSet/>
      <dgm:spPr/>
      <dgm:t>
        <a:bodyPr/>
        <a:lstStyle/>
        <a:p>
          <a:endParaRPr lang="es-ES"/>
        </a:p>
      </dgm:t>
    </dgm:pt>
    <dgm:pt modelId="{4CDF43B5-7F52-4C25-A9DE-B2B8AA271BC9}">
      <dgm:prSet phldrT="[Texto]"/>
      <dgm:spPr>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dgm:spPr>
      <dgm:t>
        <a:bodyPr/>
        <a:lstStyle/>
        <a:p>
          <a:r>
            <a:rPr lang="es-ES" dirty="0"/>
            <a:t>Gobierno Federal</a:t>
          </a:r>
        </a:p>
      </dgm:t>
    </dgm:pt>
    <dgm:pt modelId="{34CF7C5E-E653-48E0-B8C8-93CCA9710A9C}" type="parTrans" cxnId="{06053CE3-05D6-4BDC-BD93-8EAFBAE66573}">
      <dgm:prSet/>
      <dgm:spPr/>
      <dgm:t>
        <a:bodyPr/>
        <a:lstStyle/>
        <a:p>
          <a:endParaRPr lang="es-ES"/>
        </a:p>
      </dgm:t>
    </dgm:pt>
    <dgm:pt modelId="{AB204726-4321-4B44-AD50-C10229674F27}" type="sibTrans" cxnId="{06053CE3-05D6-4BDC-BD93-8EAFBAE66573}">
      <dgm:prSet/>
      <dgm:spPr/>
      <dgm:t>
        <a:bodyPr/>
        <a:lstStyle/>
        <a:p>
          <a:endParaRPr lang="es-ES"/>
        </a:p>
      </dgm:t>
    </dgm:pt>
    <dgm:pt modelId="{873B97EF-0F84-4ED2-8BBB-07658829777E}" type="pres">
      <dgm:prSet presAssocID="{2D154EDE-AA1E-40C1-9CC4-9A6A40D34095}" presName="compositeShape" presStyleCnt="0">
        <dgm:presLayoutVars>
          <dgm:chMax val="7"/>
          <dgm:dir/>
          <dgm:resizeHandles val="exact"/>
        </dgm:presLayoutVars>
      </dgm:prSet>
      <dgm:spPr/>
    </dgm:pt>
    <dgm:pt modelId="{9218FD95-15D5-4EA7-BD62-8EABC0C620BC}" type="pres">
      <dgm:prSet presAssocID="{2D154EDE-AA1E-40C1-9CC4-9A6A40D34095}" presName="wedge1" presStyleLbl="node1" presStyleIdx="0" presStyleCnt="3"/>
      <dgm:spPr/>
    </dgm:pt>
    <dgm:pt modelId="{00F0D3AF-2908-40A8-AB28-9CF9CBE92A2A}" type="pres">
      <dgm:prSet presAssocID="{2D154EDE-AA1E-40C1-9CC4-9A6A40D34095}" presName="dummy1a" presStyleCnt="0"/>
      <dgm:spPr/>
    </dgm:pt>
    <dgm:pt modelId="{BF769F79-940D-4FC0-A281-4933B7DD93FA}" type="pres">
      <dgm:prSet presAssocID="{2D154EDE-AA1E-40C1-9CC4-9A6A40D34095}" presName="dummy1b" presStyleCnt="0"/>
      <dgm:spPr/>
    </dgm:pt>
    <dgm:pt modelId="{A307C327-FB3F-45A1-BB1F-13C25391A635}" type="pres">
      <dgm:prSet presAssocID="{2D154EDE-AA1E-40C1-9CC4-9A6A40D34095}" presName="wedge1Tx" presStyleLbl="node1" presStyleIdx="0" presStyleCnt="3">
        <dgm:presLayoutVars>
          <dgm:chMax val="0"/>
          <dgm:chPref val="0"/>
          <dgm:bulletEnabled val="1"/>
        </dgm:presLayoutVars>
      </dgm:prSet>
      <dgm:spPr/>
    </dgm:pt>
    <dgm:pt modelId="{8338F2B8-6D6C-4725-A20F-F9B6819F84F6}" type="pres">
      <dgm:prSet presAssocID="{2D154EDE-AA1E-40C1-9CC4-9A6A40D34095}" presName="wedge2" presStyleLbl="node1" presStyleIdx="1" presStyleCnt="3"/>
      <dgm:spPr/>
    </dgm:pt>
    <dgm:pt modelId="{D10573BB-F00B-47BA-B819-1F732766562D}" type="pres">
      <dgm:prSet presAssocID="{2D154EDE-AA1E-40C1-9CC4-9A6A40D34095}" presName="dummy2a" presStyleCnt="0"/>
      <dgm:spPr/>
    </dgm:pt>
    <dgm:pt modelId="{7B8A3014-E959-4F61-8AD5-1BDFF2ADA6A1}" type="pres">
      <dgm:prSet presAssocID="{2D154EDE-AA1E-40C1-9CC4-9A6A40D34095}" presName="dummy2b" presStyleCnt="0"/>
      <dgm:spPr/>
    </dgm:pt>
    <dgm:pt modelId="{E91A6CB0-A5DF-4465-A6B6-E36186152462}" type="pres">
      <dgm:prSet presAssocID="{2D154EDE-AA1E-40C1-9CC4-9A6A40D34095}" presName="wedge2Tx" presStyleLbl="node1" presStyleIdx="1" presStyleCnt="3">
        <dgm:presLayoutVars>
          <dgm:chMax val="0"/>
          <dgm:chPref val="0"/>
          <dgm:bulletEnabled val="1"/>
        </dgm:presLayoutVars>
      </dgm:prSet>
      <dgm:spPr/>
    </dgm:pt>
    <dgm:pt modelId="{F73E3D44-D967-4FB3-9EDF-018C31FFE447}" type="pres">
      <dgm:prSet presAssocID="{2D154EDE-AA1E-40C1-9CC4-9A6A40D34095}" presName="wedge3" presStyleLbl="node1" presStyleIdx="2" presStyleCnt="3"/>
      <dgm:spPr/>
    </dgm:pt>
    <dgm:pt modelId="{C18E5279-A335-4B23-A1B4-7A3F33CF3F6F}" type="pres">
      <dgm:prSet presAssocID="{2D154EDE-AA1E-40C1-9CC4-9A6A40D34095}" presName="dummy3a" presStyleCnt="0"/>
      <dgm:spPr/>
    </dgm:pt>
    <dgm:pt modelId="{AA19FCB6-1125-48D5-AED8-544F7DC81351}" type="pres">
      <dgm:prSet presAssocID="{2D154EDE-AA1E-40C1-9CC4-9A6A40D34095}" presName="dummy3b" presStyleCnt="0"/>
      <dgm:spPr/>
    </dgm:pt>
    <dgm:pt modelId="{4E9DE104-3DEA-4991-8C37-7AA80B30C0DE}" type="pres">
      <dgm:prSet presAssocID="{2D154EDE-AA1E-40C1-9CC4-9A6A40D34095}" presName="wedge3Tx" presStyleLbl="node1" presStyleIdx="2" presStyleCnt="3">
        <dgm:presLayoutVars>
          <dgm:chMax val="0"/>
          <dgm:chPref val="0"/>
          <dgm:bulletEnabled val="1"/>
        </dgm:presLayoutVars>
      </dgm:prSet>
      <dgm:spPr/>
    </dgm:pt>
    <dgm:pt modelId="{7B8E849C-F450-41CB-A9A5-B9710454CF3B}" type="pres">
      <dgm:prSet presAssocID="{8E5645A0-EAEA-40CB-BF87-3DEAB156A693}" presName="arrowWedge1" presStyleLbl="fgSibTrans2D1" presStyleIdx="0" presStyleCnt="3"/>
      <dgm:spPr/>
    </dgm:pt>
    <dgm:pt modelId="{E3725970-5321-4E74-BF4A-90AA2FE75C3E}" type="pres">
      <dgm:prSet presAssocID="{27F1A474-B635-42A2-8D68-0461E43EE81F}" presName="arrowWedge2" presStyleLbl="fgSibTrans2D1" presStyleIdx="1" presStyleCnt="3"/>
      <dgm:spPr/>
    </dgm:pt>
    <dgm:pt modelId="{E89A84DC-82E3-434C-A3FF-8F00C224E4DB}" type="pres">
      <dgm:prSet presAssocID="{AB204726-4321-4B44-AD50-C10229674F27}" presName="arrowWedge3" presStyleLbl="fgSibTrans2D1" presStyleIdx="2" presStyleCnt="3"/>
      <dgm:spPr/>
    </dgm:pt>
  </dgm:ptLst>
  <dgm:cxnLst>
    <dgm:cxn modelId="{78F49731-A41B-4938-B463-05E5AAE7C458}" type="presOf" srcId="{34927807-54E9-499E-BB96-3D59E72B7B62}" destId="{A307C327-FB3F-45A1-BB1F-13C25391A635}" srcOrd="1" destOrd="0" presId="urn:microsoft.com/office/officeart/2005/8/layout/cycle8"/>
    <dgm:cxn modelId="{32A48D3B-60F6-468A-9E48-FC8A887CD4B5}" type="presOf" srcId="{34927807-54E9-499E-BB96-3D59E72B7B62}" destId="{9218FD95-15D5-4EA7-BD62-8EABC0C620BC}" srcOrd="0" destOrd="0" presId="urn:microsoft.com/office/officeart/2005/8/layout/cycle8"/>
    <dgm:cxn modelId="{70B97C45-9208-423A-BFA5-4145EA038A3E}" type="presOf" srcId="{4CDF43B5-7F52-4C25-A9DE-B2B8AA271BC9}" destId="{4E9DE104-3DEA-4991-8C37-7AA80B30C0DE}" srcOrd="1" destOrd="0" presId="urn:microsoft.com/office/officeart/2005/8/layout/cycle8"/>
    <dgm:cxn modelId="{FD772478-54EB-4316-8A8A-55F8A3BA1041}" type="presOf" srcId="{2D154EDE-AA1E-40C1-9CC4-9A6A40D34095}" destId="{873B97EF-0F84-4ED2-8BBB-07658829777E}" srcOrd="0" destOrd="0" presId="urn:microsoft.com/office/officeart/2005/8/layout/cycle8"/>
    <dgm:cxn modelId="{00B81296-0B96-4A1B-BDA1-8CC28B8A030F}" type="presOf" srcId="{403EF871-4282-4BBD-96C7-A7AA9DF657A4}" destId="{8338F2B8-6D6C-4725-A20F-F9B6819F84F6}" srcOrd="0" destOrd="0" presId="urn:microsoft.com/office/officeart/2005/8/layout/cycle8"/>
    <dgm:cxn modelId="{F2BFF0A0-E0D3-4C8E-85AC-8E204C719420}" type="presOf" srcId="{4CDF43B5-7F52-4C25-A9DE-B2B8AA271BC9}" destId="{F73E3D44-D967-4FB3-9EDF-018C31FFE447}" srcOrd="0" destOrd="0" presId="urn:microsoft.com/office/officeart/2005/8/layout/cycle8"/>
    <dgm:cxn modelId="{84A338AB-6902-47A8-9699-73788456AC12}" srcId="{2D154EDE-AA1E-40C1-9CC4-9A6A40D34095}" destId="{34927807-54E9-499E-BB96-3D59E72B7B62}" srcOrd="0" destOrd="0" parTransId="{97CBBA26-D3FB-4E5B-9724-09924E0E2D64}" sibTransId="{8E5645A0-EAEA-40CB-BF87-3DEAB156A693}"/>
    <dgm:cxn modelId="{5CE260C7-716B-4E32-A7B7-6F6367CC1ED4}" type="presOf" srcId="{403EF871-4282-4BBD-96C7-A7AA9DF657A4}" destId="{E91A6CB0-A5DF-4465-A6B6-E36186152462}" srcOrd="1" destOrd="0" presId="urn:microsoft.com/office/officeart/2005/8/layout/cycle8"/>
    <dgm:cxn modelId="{25CC90CA-94C7-4269-B6CF-E03D654CFF68}" srcId="{2D154EDE-AA1E-40C1-9CC4-9A6A40D34095}" destId="{403EF871-4282-4BBD-96C7-A7AA9DF657A4}" srcOrd="1" destOrd="0" parTransId="{EFF25A80-9C22-46B9-88DA-B36CB6C9345F}" sibTransId="{27F1A474-B635-42A2-8D68-0461E43EE81F}"/>
    <dgm:cxn modelId="{06053CE3-05D6-4BDC-BD93-8EAFBAE66573}" srcId="{2D154EDE-AA1E-40C1-9CC4-9A6A40D34095}" destId="{4CDF43B5-7F52-4C25-A9DE-B2B8AA271BC9}" srcOrd="2" destOrd="0" parTransId="{34CF7C5E-E653-48E0-B8C8-93CCA9710A9C}" sibTransId="{AB204726-4321-4B44-AD50-C10229674F27}"/>
    <dgm:cxn modelId="{68445BE1-C96F-4D72-A0DF-0DE8B14441ED}" type="presParOf" srcId="{873B97EF-0F84-4ED2-8BBB-07658829777E}" destId="{9218FD95-15D5-4EA7-BD62-8EABC0C620BC}" srcOrd="0" destOrd="0" presId="urn:microsoft.com/office/officeart/2005/8/layout/cycle8"/>
    <dgm:cxn modelId="{FE4112A5-B565-4721-8F3E-A5E13804558C}" type="presParOf" srcId="{873B97EF-0F84-4ED2-8BBB-07658829777E}" destId="{00F0D3AF-2908-40A8-AB28-9CF9CBE92A2A}" srcOrd="1" destOrd="0" presId="urn:microsoft.com/office/officeart/2005/8/layout/cycle8"/>
    <dgm:cxn modelId="{60005EFA-5470-49D5-B2C7-EBCDC7119C44}" type="presParOf" srcId="{873B97EF-0F84-4ED2-8BBB-07658829777E}" destId="{BF769F79-940D-4FC0-A281-4933B7DD93FA}" srcOrd="2" destOrd="0" presId="urn:microsoft.com/office/officeart/2005/8/layout/cycle8"/>
    <dgm:cxn modelId="{81B7E2D9-3061-43F1-A9EE-735A4BCC829D}" type="presParOf" srcId="{873B97EF-0F84-4ED2-8BBB-07658829777E}" destId="{A307C327-FB3F-45A1-BB1F-13C25391A635}" srcOrd="3" destOrd="0" presId="urn:microsoft.com/office/officeart/2005/8/layout/cycle8"/>
    <dgm:cxn modelId="{DA6F5E6E-7996-4E3A-8D5B-8AB120F7BFAC}" type="presParOf" srcId="{873B97EF-0F84-4ED2-8BBB-07658829777E}" destId="{8338F2B8-6D6C-4725-A20F-F9B6819F84F6}" srcOrd="4" destOrd="0" presId="urn:microsoft.com/office/officeart/2005/8/layout/cycle8"/>
    <dgm:cxn modelId="{15BD9074-7C21-4D95-9855-48C3208975C4}" type="presParOf" srcId="{873B97EF-0F84-4ED2-8BBB-07658829777E}" destId="{D10573BB-F00B-47BA-B819-1F732766562D}" srcOrd="5" destOrd="0" presId="urn:microsoft.com/office/officeart/2005/8/layout/cycle8"/>
    <dgm:cxn modelId="{F92F8D81-0534-46A1-9EAF-95983B0C7001}" type="presParOf" srcId="{873B97EF-0F84-4ED2-8BBB-07658829777E}" destId="{7B8A3014-E959-4F61-8AD5-1BDFF2ADA6A1}" srcOrd="6" destOrd="0" presId="urn:microsoft.com/office/officeart/2005/8/layout/cycle8"/>
    <dgm:cxn modelId="{9D0FAF47-52DF-49BC-9E1F-5DEB8CF837B2}" type="presParOf" srcId="{873B97EF-0F84-4ED2-8BBB-07658829777E}" destId="{E91A6CB0-A5DF-4465-A6B6-E36186152462}" srcOrd="7" destOrd="0" presId="urn:microsoft.com/office/officeart/2005/8/layout/cycle8"/>
    <dgm:cxn modelId="{2E787CB2-1BE0-4964-AE4B-242EE76177F3}" type="presParOf" srcId="{873B97EF-0F84-4ED2-8BBB-07658829777E}" destId="{F73E3D44-D967-4FB3-9EDF-018C31FFE447}" srcOrd="8" destOrd="0" presId="urn:microsoft.com/office/officeart/2005/8/layout/cycle8"/>
    <dgm:cxn modelId="{3F20EBA3-7CC6-4AAE-B509-7D38817640FB}" type="presParOf" srcId="{873B97EF-0F84-4ED2-8BBB-07658829777E}" destId="{C18E5279-A335-4B23-A1B4-7A3F33CF3F6F}" srcOrd="9" destOrd="0" presId="urn:microsoft.com/office/officeart/2005/8/layout/cycle8"/>
    <dgm:cxn modelId="{9E0C6482-BED2-4A2B-AF05-8B1883533F71}" type="presParOf" srcId="{873B97EF-0F84-4ED2-8BBB-07658829777E}" destId="{AA19FCB6-1125-48D5-AED8-544F7DC81351}" srcOrd="10" destOrd="0" presId="urn:microsoft.com/office/officeart/2005/8/layout/cycle8"/>
    <dgm:cxn modelId="{177E23A2-1B7A-4E49-99D7-42913095E58C}" type="presParOf" srcId="{873B97EF-0F84-4ED2-8BBB-07658829777E}" destId="{4E9DE104-3DEA-4991-8C37-7AA80B30C0DE}" srcOrd="11" destOrd="0" presId="urn:microsoft.com/office/officeart/2005/8/layout/cycle8"/>
    <dgm:cxn modelId="{60AF82CE-5423-4413-B0AA-4AAE38A297CD}" type="presParOf" srcId="{873B97EF-0F84-4ED2-8BBB-07658829777E}" destId="{7B8E849C-F450-41CB-A9A5-B9710454CF3B}" srcOrd="12" destOrd="0" presId="urn:microsoft.com/office/officeart/2005/8/layout/cycle8"/>
    <dgm:cxn modelId="{37FC4F54-A37F-4722-A8A2-5E1EBCEB7F20}" type="presParOf" srcId="{873B97EF-0F84-4ED2-8BBB-07658829777E}" destId="{E3725970-5321-4E74-BF4A-90AA2FE75C3E}" srcOrd="13" destOrd="0" presId="urn:microsoft.com/office/officeart/2005/8/layout/cycle8"/>
    <dgm:cxn modelId="{10DB1B7C-3712-4390-A638-3A9981A3080D}" type="presParOf" srcId="{873B97EF-0F84-4ED2-8BBB-07658829777E}" destId="{E89A84DC-82E3-434C-A3FF-8F00C224E4DB}"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3B7CA1-E820-4E85-95E3-98425C1562E0}">
      <dsp:nvSpPr>
        <dsp:cNvPr id="0" name=""/>
        <dsp:cNvSpPr/>
      </dsp:nvSpPr>
      <dsp:spPr>
        <a:xfrm>
          <a:off x="2010" y="0"/>
          <a:ext cx="3128095" cy="5299497"/>
        </a:xfrm>
        <a:prstGeom prst="roundRect">
          <a:avLst>
            <a:gd name="adj" fmla="val 10000"/>
          </a:avLst>
        </a:prstGeom>
        <a:no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1376" tIns="341376" rIns="341376" bIns="341376" numCol="1" spcCol="1270" anchor="ctr" anchorCtr="0">
          <a:noAutofit/>
        </a:bodyPr>
        <a:lstStyle/>
        <a:p>
          <a:pPr marL="0" lvl="0" indent="0" algn="ctr" defTabSz="2133600">
            <a:lnSpc>
              <a:spcPct val="90000"/>
            </a:lnSpc>
            <a:spcBef>
              <a:spcPct val="0"/>
            </a:spcBef>
            <a:spcAft>
              <a:spcPct val="35000"/>
            </a:spcAft>
            <a:buNone/>
          </a:pPr>
          <a:r>
            <a:rPr lang="es-ES" sz="4800" kern="1200" dirty="0">
              <a:solidFill>
                <a:schemeClr val="tx2">
                  <a:lumMod val="75000"/>
                </a:schemeClr>
              </a:solidFill>
            </a:rPr>
            <a:t>Población</a:t>
          </a:r>
        </a:p>
      </dsp:txBody>
      <dsp:txXfrm>
        <a:off x="2010" y="2119799"/>
        <a:ext cx="3128095" cy="2119799"/>
      </dsp:txXfrm>
    </dsp:sp>
    <dsp:sp modelId="{295F56BC-4DB1-4F3B-9D69-EF126DA5BDEE}">
      <dsp:nvSpPr>
        <dsp:cNvPr id="0" name=""/>
        <dsp:cNvSpPr/>
      </dsp:nvSpPr>
      <dsp:spPr>
        <a:xfrm>
          <a:off x="492465" y="167332"/>
          <a:ext cx="2159997" cy="2159997"/>
        </a:xfrm>
        <a:prstGeom prst="roundRect">
          <a:avLst/>
        </a:prstGeom>
        <a:blipFill rotWithShape="1">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0872F2B-3C5B-4112-B202-A763E6B72A83}">
      <dsp:nvSpPr>
        <dsp:cNvPr id="0" name=""/>
        <dsp:cNvSpPr/>
      </dsp:nvSpPr>
      <dsp:spPr>
        <a:xfrm>
          <a:off x="3223948" y="0"/>
          <a:ext cx="3128095" cy="5299497"/>
        </a:xfrm>
        <a:prstGeom prst="roundRect">
          <a:avLst>
            <a:gd name="adj" fmla="val 10000"/>
          </a:avLst>
        </a:prstGeom>
        <a:no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1376" tIns="341376" rIns="341376" bIns="341376" numCol="1" spcCol="1270" anchor="ctr" anchorCtr="0">
          <a:noAutofit/>
        </a:bodyPr>
        <a:lstStyle/>
        <a:p>
          <a:pPr marL="0" lvl="0" indent="0" algn="ctr" defTabSz="2133600">
            <a:lnSpc>
              <a:spcPct val="90000"/>
            </a:lnSpc>
            <a:spcBef>
              <a:spcPct val="0"/>
            </a:spcBef>
            <a:spcAft>
              <a:spcPct val="35000"/>
            </a:spcAft>
            <a:buNone/>
          </a:pPr>
          <a:r>
            <a:rPr lang="es-ES" sz="4800" kern="1200" dirty="0">
              <a:solidFill>
                <a:schemeClr val="tx2">
                  <a:lumMod val="75000"/>
                </a:schemeClr>
              </a:solidFill>
            </a:rPr>
            <a:t>Territorio</a:t>
          </a:r>
        </a:p>
      </dsp:txBody>
      <dsp:txXfrm>
        <a:off x="3223948" y="2119799"/>
        <a:ext cx="3128095" cy="2119799"/>
      </dsp:txXfrm>
    </dsp:sp>
    <dsp:sp modelId="{D216FF74-BCFC-4406-A7ED-97A7A4E1FABE}">
      <dsp:nvSpPr>
        <dsp:cNvPr id="0" name=""/>
        <dsp:cNvSpPr/>
      </dsp:nvSpPr>
      <dsp:spPr>
        <a:xfrm>
          <a:off x="3707997" y="120337"/>
          <a:ext cx="2159997" cy="2159997"/>
        </a:xfrm>
        <a:prstGeom prst="roundRect">
          <a:avLst/>
        </a:prstGeom>
        <a:blipFill rotWithShape="1">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20F97DF-BC0F-4E56-ABBD-60081BB197A9}">
      <dsp:nvSpPr>
        <dsp:cNvPr id="0" name=""/>
        <dsp:cNvSpPr/>
      </dsp:nvSpPr>
      <dsp:spPr>
        <a:xfrm>
          <a:off x="6445886" y="0"/>
          <a:ext cx="3128095" cy="5299497"/>
        </a:xfrm>
        <a:prstGeom prst="roundRect">
          <a:avLst>
            <a:gd name="adj" fmla="val 10000"/>
          </a:avLst>
        </a:prstGeom>
        <a:no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1376" tIns="341376" rIns="341376" bIns="341376" numCol="1" spcCol="1270" anchor="ctr" anchorCtr="0">
          <a:noAutofit/>
        </a:bodyPr>
        <a:lstStyle/>
        <a:p>
          <a:pPr marL="0" lvl="0" indent="0" algn="ctr" defTabSz="2133600">
            <a:lnSpc>
              <a:spcPct val="90000"/>
            </a:lnSpc>
            <a:spcBef>
              <a:spcPct val="0"/>
            </a:spcBef>
            <a:spcAft>
              <a:spcPct val="35000"/>
            </a:spcAft>
            <a:buNone/>
          </a:pPr>
          <a:r>
            <a:rPr lang="es-ES" sz="4800" kern="1200" dirty="0">
              <a:solidFill>
                <a:schemeClr val="tx2">
                  <a:lumMod val="75000"/>
                </a:schemeClr>
              </a:solidFill>
            </a:rPr>
            <a:t>Gobierno</a:t>
          </a:r>
        </a:p>
      </dsp:txBody>
      <dsp:txXfrm>
        <a:off x="6445886" y="2119799"/>
        <a:ext cx="3128095" cy="2119799"/>
      </dsp:txXfrm>
    </dsp:sp>
    <dsp:sp modelId="{68C7BCF2-119B-44C1-981B-B03126EE155B}">
      <dsp:nvSpPr>
        <dsp:cNvPr id="0" name=""/>
        <dsp:cNvSpPr/>
      </dsp:nvSpPr>
      <dsp:spPr>
        <a:xfrm>
          <a:off x="6578241" y="140684"/>
          <a:ext cx="2159997" cy="2159997"/>
        </a:xfrm>
        <a:prstGeom prst="roundRect">
          <a:avLst/>
        </a:prstGeom>
        <a:blipFill rotWithShape="1">
          <a:blip xmlns:r="http://schemas.openxmlformats.org/officeDocument/2006/relationships" r:embed="rId3"/>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C0CA208-9024-43A2-8BC0-FB261C67DA2C}">
      <dsp:nvSpPr>
        <dsp:cNvPr id="0" name=""/>
        <dsp:cNvSpPr/>
      </dsp:nvSpPr>
      <dsp:spPr>
        <a:xfrm>
          <a:off x="324585" y="4165829"/>
          <a:ext cx="8926820" cy="942462"/>
        </a:xfrm>
        <a:prstGeom prst="leftRightArrow">
          <a:avLst/>
        </a:prstGeom>
        <a:no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3AC401-B9C4-4A22-A11E-A25E8412DCD3}">
      <dsp:nvSpPr>
        <dsp:cNvPr id="0" name=""/>
        <dsp:cNvSpPr/>
      </dsp:nvSpPr>
      <dsp:spPr>
        <a:xfrm>
          <a:off x="0" y="3473"/>
          <a:ext cx="6066051" cy="861120"/>
        </a:xfrm>
        <a:prstGeom prst="roundRect">
          <a:avLst/>
        </a:prstGeom>
        <a:solidFill>
          <a:schemeClr val="bg1">
            <a:lumMod val="8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es-ES" sz="3600" b="1" i="0" kern="1200" dirty="0">
              <a:solidFill>
                <a:schemeClr val="tx1"/>
              </a:solidFill>
            </a:rPr>
            <a:t>Régimen Político</a:t>
          </a:r>
        </a:p>
      </dsp:txBody>
      <dsp:txXfrm>
        <a:off x="42036" y="45509"/>
        <a:ext cx="5981979" cy="777048"/>
      </dsp:txXfrm>
    </dsp:sp>
    <dsp:sp modelId="{97ABAC1F-BB1D-439C-A0F9-40557726C612}">
      <dsp:nvSpPr>
        <dsp:cNvPr id="0" name=""/>
        <dsp:cNvSpPr/>
      </dsp:nvSpPr>
      <dsp:spPr>
        <a:xfrm>
          <a:off x="0" y="864594"/>
          <a:ext cx="6066051" cy="529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2597" tIns="40640" rIns="227584" bIns="40640" numCol="1" spcCol="1270" anchor="t" anchorCtr="0">
          <a:noAutofit/>
        </a:bodyPr>
        <a:lstStyle/>
        <a:p>
          <a:pPr marL="228600" lvl="1" indent="-228600" algn="l" defTabSz="1111250">
            <a:lnSpc>
              <a:spcPct val="90000"/>
            </a:lnSpc>
            <a:spcBef>
              <a:spcPct val="0"/>
            </a:spcBef>
            <a:spcAft>
              <a:spcPct val="20000"/>
            </a:spcAft>
            <a:buChar char="•"/>
          </a:pPr>
          <a:endParaRPr lang="es-ES" sz="2500" kern="1200" dirty="0"/>
        </a:p>
      </dsp:txBody>
      <dsp:txXfrm>
        <a:off x="0" y="864594"/>
        <a:ext cx="6066051" cy="529920"/>
      </dsp:txXfrm>
    </dsp:sp>
    <dsp:sp modelId="{6607B69B-3E04-44FB-99AE-5FA2E4B6A85E}">
      <dsp:nvSpPr>
        <dsp:cNvPr id="0" name=""/>
        <dsp:cNvSpPr/>
      </dsp:nvSpPr>
      <dsp:spPr>
        <a:xfrm>
          <a:off x="0" y="1544921"/>
          <a:ext cx="6066051" cy="861120"/>
        </a:xfrm>
        <a:prstGeom prst="roundRect">
          <a:avLst/>
        </a:prstGeom>
        <a:solidFill>
          <a:schemeClr val="bg1">
            <a:lumMod val="8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es-ES" sz="3600" b="1" kern="1200" dirty="0">
              <a:solidFill>
                <a:schemeClr val="tx1"/>
              </a:solidFill>
            </a:rPr>
            <a:t>Régimen Administrativo</a:t>
          </a:r>
        </a:p>
      </dsp:txBody>
      <dsp:txXfrm>
        <a:off x="42036" y="1586957"/>
        <a:ext cx="5981979" cy="777048"/>
      </dsp:txXfrm>
    </dsp:sp>
    <dsp:sp modelId="{49982128-BBCC-417D-B7EE-AD4E887A8FF6}">
      <dsp:nvSpPr>
        <dsp:cNvPr id="0" name=""/>
        <dsp:cNvSpPr/>
      </dsp:nvSpPr>
      <dsp:spPr>
        <a:xfrm>
          <a:off x="0" y="2255634"/>
          <a:ext cx="6066051" cy="529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2597" tIns="40640" rIns="227584" bIns="40640" numCol="1" spcCol="1270" anchor="t" anchorCtr="0">
          <a:noAutofit/>
        </a:bodyPr>
        <a:lstStyle/>
        <a:p>
          <a:pPr marL="228600" lvl="1" indent="-228600" algn="l" defTabSz="1111250">
            <a:lnSpc>
              <a:spcPct val="90000"/>
            </a:lnSpc>
            <a:spcBef>
              <a:spcPct val="0"/>
            </a:spcBef>
            <a:spcAft>
              <a:spcPct val="20000"/>
            </a:spcAft>
            <a:buChar char="•"/>
          </a:pPr>
          <a:endParaRPr lang="es-ES" sz="2500" kern="1200" dirty="0"/>
        </a:p>
      </dsp:txBody>
      <dsp:txXfrm>
        <a:off x="0" y="2255634"/>
        <a:ext cx="6066051" cy="5299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18FD95-15D5-4EA7-BD62-8EABC0C620BC}">
      <dsp:nvSpPr>
        <dsp:cNvPr id="0" name=""/>
        <dsp:cNvSpPr/>
      </dsp:nvSpPr>
      <dsp:spPr>
        <a:xfrm>
          <a:off x="1881902" y="352213"/>
          <a:ext cx="4551680" cy="4551680"/>
        </a:xfrm>
        <a:prstGeom prst="pie">
          <a:avLst>
            <a:gd name="adj1" fmla="val 16200000"/>
            <a:gd name="adj2" fmla="val 1800000"/>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s-ES" sz="3100" kern="1200" dirty="0"/>
            <a:t>Gobierno Estatal </a:t>
          </a:r>
        </a:p>
      </dsp:txBody>
      <dsp:txXfrm>
        <a:off x="4280746" y="1316736"/>
        <a:ext cx="1625600" cy="1354666"/>
      </dsp:txXfrm>
    </dsp:sp>
    <dsp:sp modelId="{8338F2B8-6D6C-4725-A20F-F9B6819F84F6}">
      <dsp:nvSpPr>
        <dsp:cNvPr id="0" name=""/>
        <dsp:cNvSpPr/>
      </dsp:nvSpPr>
      <dsp:spPr>
        <a:xfrm>
          <a:off x="1788159" y="514773"/>
          <a:ext cx="4551680" cy="4551680"/>
        </a:xfrm>
        <a:prstGeom prst="pie">
          <a:avLst>
            <a:gd name="adj1" fmla="val 1800000"/>
            <a:gd name="adj2" fmla="val 9000000"/>
          </a:avLst>
        </a:prstGeom>
        <a:gradFill flip="none" rotWithShape="1">
          <a:gsLst>
            <a:gs pos="0">
              <a:schemeClr val="accent5">
                <a:lumMod val="89000"/>
              </a:schemeClr>
            </a:gs>
            <a:gs pos="23000">
              <a:schemeClr val="accent5">
                <a:lumMod val="89000"/>
              </a:schemeClr>
            </a:gs>
            <a:gs pos="69000">
              <a:schemeClr val="accent5">
                <a:lumMod val="75000"/>
              </a:schemeClr>
            </a:gs>
            <a:gs pos="97000">
              <a:schemeClr val="accent5">
                <a:lumMod val="70000"/>
              </a:schemeClr>
            </a:gs>
          </a:gsLst>
          <a:path path="circle">
            <a:fillToRect l="50000" t="50000" r="50000" b="50000"/>
          </a:path>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s-ES" sz="3100" kern="1200" dirty="0"/>
            <a:t>Ciudadanía</a:t>
          </a:r>
        </a:p>
      </dsp:txBody>
      <dsp:txXfrm>
        <a:off x="2871893" y="3467946"/>
        <a:ext cx="2438400" cy="1192106"/>
      </dsp:txXfrm>
    </dsp:sp>
    <dsp:sp modelId="{F73E3D44-D967-4FB3-9EDF-018C31FFE447}">
      <dsp:nvSpPr>
        <dsp:cNvPr id="0" name=""/>
        <dsp:cNvSpPr/>
      </dsp:nvSpPr>
      <dsp:spPr>
        <a:xfrm>
          <a:off x="1694416" y="352213"/>
          <a:ext cx="4551680" cy="4551680"/>
        </a:xfrm>
        <a:prstGeom prst="pie">
          <a:avLst>
            <a:gd name="adj1" fmla="val 9000000"/>
            <a:gd name="adj2" fmla="val 16200000"/>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s-ES" sz="3100" kern="1200" dirty="0"/>
            <a:t>Gobierno Federal</a:t>
          </a:r>
        </a:p>
      </dsp:txBody>
      <dsp:txXfrm>
        <a:off x="2221653" y="1316736"/>
        <a:ext cx="1625600" cy="1354666"/>
      </dsp:txXfrm>
    </dsp:sp>
    <dsp:sp modelId="{7B8E849C-F450-41CB-A9A5-B9710454CF3B}">
      <dsp:nvSpPr>
        <dsp:cNvPr id="0" name=""/>
        <dsp:cNvSpPr/>
      </dsp:nvSpPr>
      <dsp:spPr>
        <a:xfrm>
          <a:off x="1600507" y="70442"/>
          <a:ext cx="5115221" cy="5115221"/>
        </a:xfrm>
        <a:prstGeom prst="circularArrow">
          <a:avLst>
            <a:gd name="adj1" fmla="val 5085"/>
            <a:gd name="adj2" fmla="val 327528"/>
            <a:gd name="adj3" fmla="val 1472472"/>
            <a:gd name="adj4" fmla="val 1619943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3725970-5321-4E74-BF4A-90AA2FE75C3E}">
      <dsp:nvSpPr>
        <dsp:cNvPr id="0" name=""/>
        <dsp:cNvSpPr/>
      </dsp:nvSpPr>
      <dsp:spPr>
        <a:xfrm>
          <a:off x="1506389" y="232714"/>
          <a:ext cx="5115221" cy="5115221"/>
        </a:xfrm>
        <a:prstGeom prst="circularArrow">
          <a:avLst>
            <a:gd name="adj1" fmla="val 5085"/>
            <a:gd name="adj2" fmla="val 327528"/>
            <a:gd name="adj3" fmla="val 8671970"/>
            <a:gd name="adj4" fmla="val 180050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89A84DC-82E3-434C-A3FF-8F00C224E4DB}">
      <dsp:nvSpPr>
        <dsp:cNvPr id="0" name=""/>
        <dsp:cNvSpPr/>
      </dsp:nvSpPr>
      <dsp:spPr>
        <a:xfrm>
          <a:off x="1412270" y="70442"/>
          <a:ext cx="5115221" cy="5115221"/>
        </a:xfrm>
        <a:prstGeom prst="circularArrow">
          <a:avLst>
            <a:gd name="adj1" fmla="val 5085"/>
            <a:gd name="adj2" fmla="val 327528"/>
            <a:gd name="adj3" fmla="val 15873039"/>
            <a:gd name="adj4" fmla="val 90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A05D7C-90B8-4126-A2CF-CE0876F8C244}" type="datetimeFigureOut">
              <a:rPr lang="es-ES" smtClean="0"/>
              <a:t>22/08/2018</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834C3B-2E26-452B-8C52-69EB43B7D0E1}" type="slidenum">
              <a:rPr lang="es-ES" smtClean="0"/>
              <a:t>‹Nº›</a:t>
            </a:fld>
            <a:endParaRPr lang="es-ES"/>
          </a:p>
        </p:txBody>
      </p:sp>
    </p:spTree>
    <p:extLst>
      <p:ext uri="{BB962C8B-B14F-4D97-AF65-F5344CB8AC3E}">
        <p14:creationId xmlns:p14="http://schemas.microsoft.com/office/powerpoint/2010/main" val="26306174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p:cNvSpPr>
            <a:spLocks noGrp="1"/>
          </p:cNvSpPr>
          <p:nvPr>
            <p:ph type="dt" sz="half" idx="10"/>
          </p:nvPr>
        </p:nvSpPr>
        <p:spPr/>
        <p:txBody>
          <a:bodyPr/>
          <a:lstStyle/>
          <a:p>
            <a:fld id="{FF277A27-20FC-417F-885D-9D9259ADFAD9}" type="datetimeFigureOut">
              <a:rPr lang="es-ES" smtClean="0"/>
              <a:t>22/08/2018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AD7834D0-334A-410E-A29B-C6EDB9EE00B4}" type="slidenum">
              <a:rPr lang="es-ES" smtClean="0"/>
              <a:t>‹Nº›</a:t>
            </a:fld>
            <a:endParaRPr lang="es-ES"/>
          </a:p>
        </p:txBody>
      </p:sp>
    </p:spTree>
    <p:extLst>
      <p:ext uri="{BB962C8B-B14F-4D97-AF65-F5344CB8AC3E}">
        <p14:creationId xmlns:p14="http://schemas.microsoft.com/office/powerpoint/2010/main" val="32423063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FF277A27-20FC-417F-885D-9D9259ADFAD9}" type="datetimeFigureOut">
              <a:rPr lang="es-ES" smtClean="0"/>
              <a:t>22/08/2018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AD7834D0-334A-410E-A29B-C6EDB9EE00B4}" type="slidenum">
              <a:rPr lang="es-ES" smtClean="0"/>
              <a:t>‹Nº›</a:t>
            </a:fld>
            <a:endParaRPr lang="es-ES"/>
          </a:p>
        </p:txBody>
      </p:sp>
    </p:spTree>
    <p:extLst>
      <p:ext uri="{BB962C8B-B14F-4D97-AF65-F5344CB8AC3E}">
        <p14:creationId xmlns:p14="http://schemas.microsoft.com/office/powerpoint/2010/main" val="4070708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FF277A27-20FC-417F-885D-9D9259ADFAD9}" type="datetimeFigureOut">
              <a:rPr lang="es-ES" smtClean="0"/>
              <a:t>22/08/2018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AD7834D0-334A-410E-A29B-C6EDB9EE00B4}" type="slidenum">
              <a:rPr lang="es-ES" smtClean="0"/>
              <a:t>‹Nº›</a:t>
            </a:fld>
            <a:endParaRPr lang="es-ES"/>
          </a:p>
        </p:txBody>
      </p:sp>
    </p:spTree>
    <p:extLst>
      <p:ext uri="{BB962C8B-B14F-4D97-AF65-F5344CB8AC3E}">
        <p14:creationId xmlns:p14="http://schemas.microsoft.com/office/powerpoint/2010/main" val="1295778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FF277A27-20FC-417F-885D-9D9259ADFAD9}" type="datetimeFigureOut">
              <a:rPr lang="es-ES" smtClean="0"/>
              <a:t>22/08/2018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AD7834D0-334A-410E-A29B-C6EDB9EE00B4}" type="slidenum">
              <a:rPr lang="es-ES" smtClean="0"/>
              <a:t>‹Nº›</a:t>
            </a:fld>
            <a:endParaRPr lang="es-ES"/>
          </a:p>
        </p:txBody>
      </p:sp>
    </p:spTree>
    <p:extLst>
      <p:ext uri="{BB962C8B-B14F-4D97-AF65-F5344CB8AC3E}">
        <p14:creationId xmlns:p14="http://schemas.microsoft.com/office/powerpoint/2010/main" val="2978351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FF277A27-20FC-417F-885D-9D9259ADFAD9}" type="datetimeFigureOut">
              <a:rPr lang="es-ES" smtClean="0"/>
              <a:t>22/08/2018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AD7834D0-334A-410E-A29B-C6EDB9EE00B4}" type="slidenum">
              <a:rPr lang="es-ES" smtClean="0"/>
              <a:t>‹Nº›</a:t>
            </a:fld>
            <a:endParaRPr lang="es-ES"/>
          </a:p>
        </p:txBody>
      </p:sp>
    </p:spTree>
    <p:extLst>
      <p:ext uri="{BB962C8B-B14F-4D97-AF65-F5344CB8AC3E}">
        <p14:creationId xmlns:p14="http://schemas.microsoft.com/office/powerpoint/2010/main" val="1654711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p:cNvSpPr>
            <a:spLocks noGrp="1"/>
          </p:cNvSpPr>
          <p:nvPr>
            <p:ph type="dt" sz="half" idx="10"/>
          </p:nvPr>
        </p:nvSpPr>
        <p:spPr/>
        <p:txBody>
          <a:bodyPr/>
          <a:lstStyle/>
          <a:p>
            <a:fld id="{FF277A27-20FC-417F-885D-9D9259ADFAD9}" type="datetimeFigureOut">
              <a:rPr lang="es-ES" smtClean="0"/>
              <a:t>22/08/2018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AD7834D0-334A-410E-A29B-C6EDB9EE00B4}" type="slidenum">
              <a:rPr lang="es-ES" smtClean="0"/>
              <a:t>‹Nº›</a:t>
            </a:fld>
            <a:endParaRPr lang="es-ES"/>
          </a:p>
        </p:txBody>
      </p:sp>
    </p:spTree>
    <p:extLst>
      <p:ext uri="{BB962C8B-B14F-4D97-AF65-F5344CB8AC3E}">
        <p14:creationId xmlns:p14="http://schemas.microsoft.com/office/powerpoint/2010/main" val="1472375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p:cNvSpPr>
            <a:spLocks noGrp="1"/>
          </p:cNvSpPr>
          <p:nvPr>
            <p:ph type="dt" sz="half" idx="10"/>
          </p:nvPr>
        </p:nvSpPr>
        <p:spPr/>
        <p:txBody>
          <a:bodyPr/>
          <a:lstStyle/>
          <a:p>
            <a:fld id="{FF277A27-20FC-417F-885D-9D9259ADFAD9}" type="datetimeFigureOut">
              <a:rPr lang="es-ES" smtClean="0"/>
              <a:t>22/08/2018</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AD7834D0-334A-410E-A29B-C6EDB9EE00B4}" type="slidenum">
              <a:rPr lang="es-ES" smtClean="0"/>
              <a:t>‹Nº›</a:t>
            </a:fld>
            <a:endParaRPr lang="es-ES"/>
          </a:p>
        </p:txBody>
      </p:sp>
    </p:spTree>
    <p:extLst>
      <p:ext uri="{BB962C8B-B14F-4D97-AF65-F5344CB8AC3E}">
        <p14:creationId xmlns:p14="http://schemas.microsoft.com/office/powerpoint/2010/main" val="1780761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2"/>
          <p:cNvSpPr>
            <a:spLocks noGrp="1"/>
          </p:cNvSpPr>
          <p:nvPr>
            <p:ph type="dt" sz="half" idx="10"/>
          </p:nvPr>
        </p:nvSpPr>
        <p:spPr/>
        <p:txBody>
          <a:bodyPr/>
          <a:lstStyle/>
          <a:p>
            <a:fld id="{FF277A27-20FC-417F-885D-9D9259ADFAD9}" type="datetimeFigureOut">
              <a:rPr lang="es-ES" smtClean="0"/>
              <a:t>22/08/2018</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AD7834D0-334A-410E-A29B-C6EDB9EE00B4}" type="slidenum">
              <a:rPr lang="es-ES" smtClean="0"/>
              <a:t>‹Nº›</a:t>
            </a:fld>
            <a:endParaRPr lang="es-ES"/>
          </a:p>
        </p:txBody>
      </p:sp>
    </p:spTree>
    <p:extLst>
      <p:ext uri="{BB962C8B-B14F-4D97-AF65-F5344CB8AC3E}">
        <p14:creationId xmlns:p14="http://schemas.microsoft.com/office/powerpoint/2010/main" val="4144433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FF277A27-20FC-417F-885D-9D9259ADFAD9}" type="datetimeFigureOut">
              <a:rPr lang="es-ES" smtClean="0"/>
              <a:t>22/08/2018</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AD7834D0-334A-410E-A29B-C6EDB9EE00B4}" type="slidenum">
              <a:rPr lang="es-ES" smtClean="0"/>
              <a:t>‹Nº›</a:t>
            </a:fld>
            <a:endParaRPr lang="es-ES"/>
          </a:p>
        </p:txBody>
      </p:sp>
    </p:spTree>
    <p:extLst>
      <p:ext uri="{BB962C8B-B14F-4D97-AF65-F5344CB8AC3E}">
        <p14:creationId xmlns:p14="http://schemas.microsoft.com/office/powerpoint/2010/main" val="2333928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FF277A27-20FC-417F-885D-9D9259ADFAD9}" type="datetimeFigureOut">
              <a:rPr lang="es-ES" smtClean="0"/>
              <a:t>22/08/2018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AD7834D0-334A-410E-A29B-C6EDB9EE00B4}" type="slidenum">
              <a:rPr lang="es-ES" smtClean="0"/>
              <a:t>‹Nº›</a:t>
            </a:fld>
            <a:endParaRPr lang="es-ES"/>
          </a:p>
        </p:txBody>
      </p:sp>
    </p:spTree>
    <p:extLst>
      <p:ext uri="{BB962C8B-B14F-4D97-AF65-F5344CB8AC3E}">
        <p14:creationId xmlns:p14="http://schemas.microsoft.com/office/powerpoint/2010/main" val="893025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FF277A27-20FC-417F-885D-9D9259ADFAD9}" type="datetimeFigureOut">
              <a:rPr lang="es-ES" smtClean="0"/>
              <a:t>22/08/2018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AD7834D0-334A-410E-A29B-C6EDB9EE00B4}" type="slidenum">
              <a:rPr lang="es-ES" smtClean="0"/>
              <a:t>‹Nº›</a:t>
            </a:fld>
            <a:endParaRPr lang="es-ES"/>
          </a:p>
        </p:txBody>
      </p:sp>
    </p:spTree>
    <p:extLst>
      <p:ext uri="{BB962C8B-B14F-4D97-AF65-F5344CB8AC3E}">
        <p14:creationId xmlns:p14="http://schemas.microsoft.com/office/powerpoint/2010/main" val="4217200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277A27-20FC-417F-885D-9D9259ADFAD9}" type="datetimeFigureOut">
              <a:rPr lang="es-ES" smtClean="0"/>
              <a:t>22/08/2018</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7834D0-334A-410E-A29B-C6EDB9EE00B4}" type="slidenum">
              <a:rPr lang="es-ES" smtClean="0"/>
              <a:t>‹Nº›</a:t>
            </a:fld>
            <a:endParaRPr lang="es-ES"/>
          </a:p>
        </p:txBody>
      </p:sp>
    </p:spTree>
    <p:extLst>
      <p:ext uri="{BB962C8B-B14F-4D97-AF65-F5344CB8AC3E}">
        <p14:creationId xmlns:p14="http://schemas.microsoft.com/office/powerpoint/2010/main" val="35709262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4.png"/><Relationship Id="rId9" Type="http://schemas.microsoft.com/office/2007/relationships/diagramDrawing" Target="../diagrams/drawing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emf"/><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4.png"/><Relationship Id="rId9" Type="http://schemas.microsoft.com/office/2007/relationships/diagramDrawing" Target="../diagrams/drawing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CuadroTexto 47">
            <a:extLst>
              <a:ext uri="{FF2B5EF4-FFF2-40B4-BE49-F238E27FC236}">
                <a16:creationId xmlns:a16="http://schemas.microsoft.com/office/drawing/2014/main" id="{6609A00B-6874-49FC-B142-4C03EE006F41}"/>
              </a:ext>
            </a:extLst>
          </p:cNvPr>
          <p:cNvSpPr txBox="1"/>
          <p:nvPr/>
        </p:nvSpPr>
        <p:spPr>
          <a:xfrm>
            <a:off x="5546177" y="1776182"/>
            <a:ext cx="101803" cy="69266"/>
          </a:xfrm>
          <a:custGeom>
            <a:avLst/>
            <a:gdLst/>
            <a:ahLst/>
            <a:cxnLst/>
            <a:rect l="l" t="t" r="r" b="b"/>
            <a:pathLst>
              <a:path w="101803" h="69266">
                <a:moveTo>
                  <a:pt x="55955" y="0"/>
                </a:moveTo>
                <a:lnTo>
                  <a:pt x="89232" y="0"/>
                </a:lnTo>
                <a:cubicBezTo>
                  <a:pt x="97612" y="0"/>
                  <a:pt x="101803" y="1233"/>
                  <a:pt x="101803" y="3698"/>
                </a:cubicBezTo>
                <a:cubicBezTo>
                  <a:pt x="101803" y="5013"/>
                  <a:pt x="97202" y="10353"/>
                  <a:pt x="87999" y="19720"/>
                </a:cubicBezTo>
                <a:cubicBezTo>
                  <a:pt x="78796" y="29087"/>
                  <a:pt x="69512" y="38043"/>
                  <a:pt x="60145" y="46588"/>
                </a:cubicBezTo>
                <a:cubicBezTo>
                  <a:pt x="50778" y="55133"/>
                  <a:pt x="44287" y="60310"/>
                  <a:pt x="40672" y="62118"/>
                </a:cubicBezTo>
                <a:cubicBezTo>
                  <a:pt x="31305" y="66883"/>
                  <a:pt x="21281" y="69266"/>
                  <a:pt x="10599" y="69266"/>
                </a:cubicBezTo>
                <a:cubicBezTo>
                  <a:pt x="3533" y="69266"/>
                  <a:pt x="0" y="67212"/>
                  <a:pt x="0" y="63104"/>
                </a:cubicBezTo>
                <a:cubicBezTo>
                  <a:pt x="0" y="60310"/>
                  <a:pt x="2136" y="55462"/>
                  <a:pt x="6409" y="48560"/>
                </a:cubicBezTo>
                <a:lnTo>
                  <a:pt x="17501" y="27854"/>
                </a:lnTo>
                <a:cubicBezTo>
                  <a:pt x="23910" y="15858"/>
                  <a:pt x="29497" y="8217"/>
                  <a:pt x="34263" y="4930"/>
                </a:cubicBezTo>
                <a:cubicBezTo>
                  <a:pt x="39028" y="1644"/>
                  <a:pt x="46259" y="0"/>
                  <a:pt x="55955"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47" name="CuadroTexto 46">
            <a:extLst>
              <a:ext uri="{FF2B5EF4-FFF2-40B4-BE49-F238E27FC236}">
                <a16:creationId xmlns:a16="http://schemas.microsoft.com/office/drawing/2014/main" id="{6609A00B-6874-49FC-B142-4C03EE006F41}"/>
              </a:ext>
            </a:extLst>
          </p:cNvPr>
          <p:cNvSpPr txBox="1"/>
          <p:nvPr/>
        </p:nvSpPr>
        <p:spPr>
          <a:xfrm>
            <a:off x="2140658" y="1864182"/>
            <a:ext cx="73210" cy="373689"/>
          </a:xfrm>
          <a:custGeom>
            <a:avLst/>
            <a:gdLst/>
            <a:ahLst/>
            <a:cxnLst/>
            <a:rect l="l" t="t" r="r" b="b"/>
            <a:pathLst>
              <a:path w="73210" h="373689">
                <a:moveTo>
                  <a:pt x="36235" y="0"/>
                </a:moveTo>
                <a:cubicBezTo>
                  <a:pt x="47245" y="0"/>
                  <a:pt x="56160" y="3656"/>
                  <a:pt x="62980" y="10969"/>
                </a:cubicBezTo>
                <a:cubicBezTo>
                  <a:pt x="69800" y="18281"/>
                  <a:pt x="73210" y="29415"/>
                  <a:pt x="73210" y="44369"/>
                </a:cubicBezTo>
                <a:lnTo>
                  <a:pt x="73210" y="329073"/>
                </a:lnTo>
                <a:cubicBezTo>
                  <a:pt x="73210" y="344027"/>
                  <a:pt x="69800" y="355201"/>
                  <a:pt x="62980" y="362596"/>
                </a:cubicBezTo>
                <a:cubicBezTo>
                  <a:pt x="56160" y="369991"/>
                  <a:pt x="47245" y="373689"/>
                  <a:pt x="36235" y="373689"/>
                </a:cubicBezTo>
                <a:cubicBezTo>
                  <a:pt x="25718" y="373689"/>
                  <a:pt x="17049" y="369950"/>
                  <a:pt x="10230" y="362473"/>
                </a:cubicBezTo>
                <a:cubicBezTo>
                  <a:pt x="3410" y="354996"/>
                  <a:pt x="0" y="343862"/>
                  <a:pt x="0" y="329073"/>
                </a:cubicBezTo>
                <a:lnTo>
                  <a:pt x="0" y="44369"/>
                </a:lnTo>
                <a:cubicBezTo>
                  <a:pt x="0" y="29579"/>
                  <a:pt x="3369" y="18487"/>
                  <a:pt x="10106" y="11092"/>
                </a:cubicBezTo>
                <a:cubicBezTo>
                  <a:pt x="16844" y="3697"/>
                  <a:pt x="25554" y="0"/>
                  <a:pt x="36235"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46" name="CuadroTexto 45">
            <a:extLst>
              <a:ext uri="{FF2B5EF4-FFF2-40B4-BE49-F238E27FC236}">
                <a16:creationId xmlns:a16="http://schemas.microsoft.com/office/drawing/2014/main" id="{6609A00B-6874-49FC-B142-4C03EE006F41}"/>
              </a:ext>
            </a:extLst>
          </p:cNvPr>
          <p:cNvSpPr txBox="1"/>
          <p:nvPr/>
        </p:nvSpPr>
        <p:spPr>
          <a:xfrm>
            <a:off x="2300611" y="1864182"/>
            <a:ext cx="302452" cy="373689"/>
          </a:xfrm>
          <a:custGeom>
            <a:avLst/>
            <a:gdLst/>
            <a:ahLst/>
            <a:cxnLst/>
            <a:rect l="l" t="t" r="r" b="b"/>
            <a:pathLst>
              <a:path w="302452" h="373689">
                <a:moveTo>
                  <a:pt x="42891" y="0"/>
                </a:moveTo>
                <a:cubicBezTo>
                  <a:pt x="49464" y="0"/>
                  <a:pt x="55092" y="1068"/>
                  <a:pt x="59776" y="3204"/>
                </a:cubicBezTo>
                <a:cubicBezTo>
                  <a:pt x="64459" y="5340"/>
                  <a:pt x="68568" y="8216"/>
                  <a:pt x="72101" y="11831"/>
                </a:cubicBezTo>
                <a:cubicBezTo>
                  <a:pt x="75634" y="15447"/>
                  <a:pt x="79249" y="20130"/>
                  <a:pt x="82946" y="25882"/>
                </a:cubicBezTo>
                <a:cubicBezTo>
                  <a:pt x="86644" y="31633"/>
                  <a:pt x="90464" y="37631"/>
                  <a:pt x="94409" y="43876"/>
                </a:cubicBezTo>
                <a:lnTo>
                  <a:pt x="235158" y="256849"/>
                </a:lnTo>
                <a:lnTo>
                  <a:pt x="235158" y="41904"/>
                </a:lnTo>
                <a:cubicBezTo>
                  <a:pt x="235158" y="27936"/>
                  <a:pt x="238157" y="17460"/>
                  <a:pt x="244155" y="10476"/>
                </a:cubicBezTo>
                <a:cubicBezTo>
                  <a:pt x="250153" y="3492"/>
                  <a:pt x="258246" y="0"/>
                  <a:pt x="268435" y="0"/>
                </a:cubicBezTo>
                <a:cubicBezTo>
                  <a:pt x="278952" y="0"/>
                  <a:pt x="287251" y="3492"/>
                  <a:pt x="293331" y="10476"/>
                </a:cubicBezTo>
                <a:cubicBezTo>
                  <a:pt x="299411" y="17460"/>
                  <a:pt x="302452" y="27936"/>
                  <a:pt x="302452" y="41904"/>
                </a:cubicBezTo>
                <a:lnTo>
                  <a:pt x="302452" y="326115"/>
                </a:lnTo>
                <a:cubicBezTo>
                  <a:pt x="302452" y="357831"/>
                  <a:pt x="289305" y="373689"/>
                  <a:pt x="263012" y="373689"/>
                </a:cubicBezTo>
                <a:cubicBezTo>
                  <a:pt x="256439" y="373689"/>
                  <a:pt x="250523" y="372744"/>
                  <a:pt x="245264" y="370854"/>
                </a:cubicBezTo>
                <a:cubicBezTo>
                  <a:pt x="240006" y="368964"/>
                  <a:pt x="235076" y="365965"/>
                  <a:pt x="230475" y="361857"/>
                </a:cubicBezTo>
                <a:cubicBezTo>
                  <a:pt x="225873" y="357748"/>
                  <a:pt x="221601" y="352942"/>
                  <a:pt x="217657" y="347437"/>
                </a:cubicBezTo>
                <a:cubicBezTo>
                  <a:pt x="213713" y="341932"/>
                  <a:pt x="209769" y="336303"/>
                  <a:pt x="205825" y="330552"/>
                </a:cubicBezTo>
                <a:lnTo>
                  <a:pt x="68526" y="120044"/>
                </a:lnTo>
                <a:lnTo>
                  <a:pt x="68526" y="331784"/>
                </a:lnTo>
                <a:cubicBezTo>
                  <a:pt x="68526" y="345588"/>
                  <a:pt x="65322" y="356023"/>
                  <a:pt x="58913" y="363089"/>
                </a:cubicBezTo>
                <a:cubicBezTo>
                  <a:pt x="52504" y="370155"/>
                  <a:pt x="44287" y="373689"/>
                  <a:pt x="34263" y="373689"/>
                </a:cubicBezTo>
                <a:cubicBezTo>
                  <a:pt x="23910" y="373689"/>
                  <a:pt x="15612" y="370114"/>
                  <a:pt x="9367" y="362966"/>
                </a:cubicBezTo>
                <a:cubicBezTo>
                  <a:pt x="3123" y="355818"/>
                  <a:pt x="0" y="345424"/>
                  <a:pt x="0" y="331784"/>
                </a:cubicBezTo>
                <a:lnTo>
                  <a:pt x="0" y="52996"/>
                </a:lnTo>
                <a:cubicBezTo>
                  <a:pt x="0" y="41165"/>
                  <a:pt x="1315" y="31880"/>
                  <a:pt x="3944" y="25142"/>
                </a:cubicBezTo>
                <a:cubicBezTo>
                  <a:pt x="7066" y="17747"/>
                  <a:pt x="12243" y="11708"/>
                  <a:pt x="19474" y="7025"/>
                </a:cubicBezTo>
                <a:cubicBezTo>
                  <a:pt x="26704" y="2341"/>
                  <a:pt x="34510" y="0"/>
                  <a:pt x="42891"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45" name="CuadroTexto 44">
            <a:extLst>
              <a:ext uri="{FF2B5EF4-FFF2-40B4-BE49-F238E27FC236}">
                <a16:creationId xmlns:a16="http://schemas.microsoft.com/office/drawing/2014/main" id="{6609A00B-6874-49FC-B142-4C03EE006F41}"/>
              </a:ext>
            </a:extLst>
          </p:cNvPr>
          <p:cNvSpPr txBox="1"/>
          <p:nvPr/>
        </p:nvSpPr>
        <p:spPr>
          <a:xfrm>
            <a:off x="3340140" y="1864182"/>
            <a:ext cx="353969" cy="373689"/>
          </a:xfrm>
          <a:custGeom>
            <a:avLst/>
            <a:gdLst/>
            <a:ahLst/>
            <a:cxnLst/>
            <a:rect l="l" t="t" r="r" b="b"/>
            <a:pathLst>
              <a:path w="353969" h="373689">
                <a:moveTo>
                  <a:pt x="175752" y="0"/>
                </a:moveTo>
                <a:cubicBezTo>
                  <a:pt x="213219" y="0"/>
                  <a:pt x="245387" y="7600"/>
                  <a:pt x="272255" y="22801"/>
                </a:cubicBezTo>
                <a:cubicBezTo>
                  <a:pt x="299123" y="38001"/>
                  <a:pt x="319459" y="59611"/>
                  <a:pt x="333263" y="87629"/>
                </a:cubicBezTo>
                <a:cubicBezTo>
                  <a:pt x="347067" y="115648"/>
                  <a:pt x="353969" y="148555"/>
                  <a:pt x="353969" y="186351"/>
                </a:cubicBezTo>
                <a:cubicBezTo>
                  <a:pt x="353969" y="214287"/>
                  <a:pt x="350189" y="239677"/>
                  <a:pt x="342630" y="262519"/>
                </a:cubicBezTo>
                <a:cubicBezTo>
                  <a:pt x="335071" y="285361"/>
                  <a:pt x="323732" y="305162"/>
                  <a:pt x="308613" y="321924"/>
                </a:cubicBezTo>
                <a:cubicBezTo>
                  <a:pt x="293495" y="338686"/>
                  <a:pt x="274926" y="351504"/>
                  <a:pt x="252905" y="360378"/>
                </a:cubicBezTo>
                <a:cubicBezTo>
                  <a:pt x="230885" y="369252"/>
                  <a:pt x="205660" y="373689"/>
                  <a:pt x="177230" y="373689"/>
                </a:cubicBezTo>
                <a:cubicBezTo>
                  <a:pt x="148965" y="373689"/>
                  <a:pt x="123659" y="369128"/>
                  <a:pt x="101310" y="360008"/>
                </a:cubicBezTo>
                <a:cubicBezTo>
                  <a:pt x="78961" y="350888"/>
                  <a:pt x="60309" y="338029"/>
                  <a:pt x="45355" y="321431"/>
                </a:cubicBezTo>
                <a:cubicBezTo>
                  <a:pt x="30401" y="304834"/>
                  <a:pt x="19103" y="284868"/>
                  <a:pt x="11462" y="261533"/>
                </a:cubicBezTo>
                <a:cubicBezTo>
                  <a:pt x="3820" y="238198"/>
                  <a:pt x="0" y="212973"/>
                  <a:pt x="0" y="185858"/>
                </a:cubicBezTo>
                <a:cubicBezTo>
                  <a:pt x="0" y="158086"/>
                  <a:pt x="3985" y="132615"/>
                  <a:pt x="11955" y="109444"/>
                </a:cubicBezTo>
                <a:cubicBezTo>
                  <a:pt x="19925" y="86273"/>
                  <a:pt x="31469" y="66554"/>
                  <a:pt x="46587" y="50285"/>
                </a:cubicBezTo>
                <a:cubicBezTo>
                  <a:pt x="61706" y="34016"/>
                  <a:pt x="80111" y="21568"/>
                  <a:pt x="101803" y="12941"/>
                </a:cubicBezTo>
                <a:cubicBezTo>
                  <a:pt x="123494" y="4313"/>
                  <a:pt x="148144" y="0"/>
                  <a:pt x="175752" y="0"/>
                </a:cubicBezTo>
                <a:close/>
                <a:moveTo>
                  <a:pt x="175752" y="58173"/>
                </a:moveTo>
                <a:cubicBezTo>
                  <a:pt x="161126" y="58173"/>
                  <a:pt x="147610" y="60925"/>
                  <a:pt x="135203" y="66430"/>
                </a:cubicBezTo>
                <a:cubicBezTo>
                  <a:pt x="122796" y="71936"/>
                  <a:pt x="112114" y="79947"/>
                  <a:pt x="103158" y="90464"/>
                </a:cubicBezTo>
                <a:cubicBezTo>
                  <a:pt x="94202" y="100981"/>
                  <a:pt x="87136" y="114415"/>
                  <a:pt x="81960" y="130766"/>
                </a:cubicBezTo>
                <a:cubicBezTo>
                  <a:pt x="76783" y="147117"/>
                  <a:pt x="74195" y="165481"/>
                  <a:pt x="74195" y="185858"/>
                </a:cubicBezTo>
                <a:cubicBezTo>
                  <a:pt x="74195" y="206399"/>
                  <a:pt x="76783" y="224969"/>
                  <a:pt x="81960" y="241566"/>
                </a:cubicBezTo>
                <a:cubicBezTo>
                  <a:pt x="87136" y="258164"/>
                  <a:pt x="94449" y="271927"/>
                  <a:pt x="103898" y="282855"/>
                </a:cubicBezTo>
                <a:cubicBezTo>
                  <a:pt x="113347" y="293783"/>
                  <a:pt x="124193" y="301958"/>
                  <a:pt x="136435" y="307381"/>
                </a:cubicBezTo>
                <a:cubicBezTo>
                  <a:pt x="148678" y="312804"/>
                  <a:pt x="162112" y="315515"/>
                  <a:pt x="176738" y="315515"/>
                </a:cubicBezTo>
                <a:cubicBezTo>
                  <a:pt x="195471" y="315515"/>
                  <a:pt x="212685" y="310832"/>
                  <a:pt x="228379" y="301465"/>
                </a:cubicBezTo>
                <a:cubicBezTo>
                  <a:pt x="244072" y="292098"/>
                  <a:pt x="256561" y="277637"/>
                  <a:pt x="265846" y="258082"/>
                </a:cubicBezTo>
                <a:cubicBezTo>
                  <a:pt x="275131" y="238526"/>
                  <a:pt x="279773" y="214452"/>
                  <a:pt x="279773" y="185858"/>
                </a:cubicBezTo>
                <a:cubicBezTo>
                  <a:pt x="279773" y="159401"/>
                  <a:pt x="275500" y="136477"/>
                  <a:pt x="266955" y="117086"/>
                </a:cubicBezTo>
                <a:cubicBezTo>
                  <a:pt x="258410" y="97695"/>
                  <a:pt x="246209" y="83028"/>
                  <a:pt x="230351" y="73086"/>
                </a:cubicBezTo>
                <a:cubicBezTo>
                  <a:pt x="214493" y="63144"/>
                  <a:pt x="196293" y="58173"/>
                  <a:pt x="175752" y="58173"/>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44" name="CuadroTexto 43">
            <a:extLst>
              <a:ext uri="{FF2B5EF4-FFF2-40B4-BE49-F238E27FC236}">
                <a16:creationId xmlns:a16="http://schemas.microsoft.com/office/drawing/2014/main" id="{6609A00B-6874-49FC-B142-4C03EE006F41}"/>
              </a:ext>
            </a:extLst>
          </p:cNvPr>
          <p:cNvSpPr txBox="1"/>
          <p:nvPr/>
        </p:nvSpPr>
        <p:spPr>
          <a:xfrm>
            <a:off x="4128918" y="1864182"/>
            <a:ext cx="303930" cy="373689"/>
          </a:xfrm>
          <a:custGeom>
            <a:avLst/>
            <a:gdLst/>
            <a:ahLst/>
            <a:cxnLst/>
            <a:rect l="l" t="t" r="r" b="b"/>
            <a:pathLst>
              <a:path w="303930" h="373689">
                <a:moveTo>
                  <a:pt x="36235" y="0"/>
                </a:moveTo>
                <a:cubicBezTo>
                  <a:pt x="47574" y="0"/>
                  <a:pt x="56571" y="3697"/>
                  <a:pt x="63227" y="11092"/>
                </a:cubicBezTo>
                <a:cubicBezTo>
                  <a:pt x="69882" y="18487"/>
                  <a:pt x="73210" y="29579"/>
                  <a:pt x="73210" y="44369"/>
                </a:cubicBezTo>
                <a:lnTo>
                  <a:pt x="73210" y="222093"/>
                </a:lnTo>
                <a:cubicBezTo>
                  <a:pt x="73210" y="242306"/>
                  <a:pt x="75469" y="259191"/>
                  <a:pt x="79988" y="272748"/>
                </a:cubicBezTo>
                <a:cubicBezTo>
                  <a:pt x="84508" y="286306"/>
                  <a:pt x="92519" y="296823"/>
                  <a:pt x="104022" y="304300"/>
                </a:cubicBezTo>
                <a:cubicBezTo>
                  <a:pt x="115525" y="311777"/>
                  <a:pt x="131630" y="315515"/>
                  <a:pt x="152335" y="315515"/>
                </a:cubicBezTo>
                <a:cubicBezTo>
                  <a:pt x="180929" y="315515"/>
                  <a:pt x="201142" y="307915"/>
                  <a:pt x="212973" y="292714"/>
                </a:cubicBezTo>
                <a:cubicBezTo>
                  <a:pt x="224805" y="277514"/>
                  <a:pt x="230721" y="254466"/>
                  <a:pt x="230721" y="223572"/>
                </a:cubicBezTo>
                <a:lnTo>
                  <a:pt x="230721" y="44369"/>
                </a:lnTo>
                <a:cubicBezTo>
                  <a:pt x="230721" y="29415"/>
                  <a:pt x="234008" y="18281"/>
                  <a:pt x="240581" y="10969"/>
                </a:cubicBezTo>
                <a:cubicBezTo>
                  <a:pt x="247154" y="3656"/>
                  <a:pt x="255946" y="0"/>
                  <a:pt x="266956" y="0"/>
                </a:cubicBezTo>
                <a:cubicBezTo>
                  <a:pt x="277966" y="0"/>
                  <a:pt x="286881" y="3656"/>
                  <a:pt x="293701" y="10969"/>
                </a:cubicBezTo>
                <a:cubicBezTo>
                  <a:pt x="300521" y="18281"/>
                  <a:pt x="303930" y="29415"/>
                  <a:pt x="303930" y="44369"/>
                </a:cubicBezTo>
                <a:lnTo>
                  <a:pt x="303930" y="218149"/>
                </a:lnTo>
                <a:cubicBezTo>
                  <a:pt x="303930" y="246414"/>
                  <a:pt x="301178" y="269996"/>
                  <a:pt x="295673" y="288894"/>
                </a:cubicBezTo>
                <a:cubicBezTo>
                  <a:pt x="290168" y="307792"/>
                  <a:pt x="279774" y="324389"/>
                  <a:pt x="264491" y="338686"/>
                </a:cubicBezTo>
                <a:cubicBezTo>
                  <a:pt x="251345" y="350847"/>
                  <a:pt x="236062" y="359720"/>
                  <a:pt x="218643" y="365308"/>
                </a:cubicBezTo>
                <a:cubicBezTo>
                  <a:pt x="201224" y="370895"/>
                  <a:pt x="180847" y="373689"/>
                  <a:pt x="157512" y="373689"/>
                </a:cubicBezTo>
                <a:cubicBezTo>
                  <a:pt x="129740" y="373689"/>
                  <a:pt x="105830" y="370690"/>
                  <a:pt x="85781" y="364691"/>
                </a:cubicBezTo>
                <a:cubicBezTo>
                  <a:pt x="65733" y="358693"/>
                  <a:pt x="49382" y="349409"/>
                  <a:pt x="36728" y="336837"/>
                </a:cubicBezTo>
                <a:cubicBezTo>
                  <a:pt x="24075" y="324266"/>
                  <a:pt x="14790" y="308162"/>
                  <a:pt x="8874" y="288524"/>
                </a:cubicBezTo>
                <a:cubicBezTo>
                  <a:pt x="2958" y="268886"/>
                  <a:pt x="0" y="245428"/>
                  <a:pt x="0" y="218149"/>
                </a:cubicBezTo>
                <a:lnTo>
                  <a:pt x="0" y="44369"/>
                </a:lnTo>
                <a:cubicBezTo>
                  <a:pt x="0" y="29579"/>
                  <a:pt x="3328" y="18487"/>
                  <a:pt x="9983" y="11092"/>
                </a:cubicBezTo>
                <a:cubicBezTo>
                  <a:pt x="16639" y="3697"/>
                  <a:pt x="25389" y="0"/>
                  <a:pt x="36235"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43" name="CuadroTexto 42">
            <a:extLst>
              <a:ext uri="{FF2B5EF4-FFF2-40B4-BE49-F238E27FC236}">
                <a16:creationId xmlns:a16="http://schemas.microsoft.com/office/drawing/2014/main" id="{6609A00B-6874-49FC-B142-4C03EE006F41}"/>
              </a:ext>
            </a:extLst>
          </p:cNvPr>
          <p:cNvSpPr txBox="1"/>
          <p:nvPr/>
        </p:nvSpPr>
        <p:spPr>
          <a:xfrm>
            <a:off x="4495130" y="1864182"/>
            <a:ext cx="322171" cy="373689"/>
          </a:xfrm>
          <a:custGeom>
            <a:avLst/>
            <a:gdLst/>
            <a:ahLst/>
            <a:cxnLst/>
            <a:rect l="l" t="t" r="r" b="b"/>
            <a:pathLst>
              <a:path w="322171" h="373689">
                <a:moveTo>
                  <a:pt x="172301" y="0"/>
                </a:moveTo>
                <a:cubicBezTo>
                  <a:pt x="201551" y="0"/>
                  <a:pt x="227598" y="5833"/>
                  <a:pt x="250440" y="17501"/>
                </a:cubicBezTo>
                <a:cubicBezTo>
                  <a:pt x="273282" y="29168"/>
                  <a:pt x="290783" y="43588"/>
                  <a:pt x="302944" y="60761"/>
                </a:cubicBezTo>
                <a:cubicBezTo>
                  <a:pt x="315104" y="77934"/>
                  <a:pt x="321184" y="94161"/>
                  <a:pt x="321184" y="109444"/>
                </a:cubicBezTo>
                <a:cubicBezTo>
                  <a:pt x="321184" y="117825"/>
                  <a:pt x="318226" y="125220"/>
                  <a:pt x="312311" y="131629"/>
                </a:cubicBezTo>
                <a:cubicBezTo>
                  <a:pt x="306394" y="138038"/>
                  <a:pt x="299246" y="141242"/>
                  <a:pt x="290865" y="141242"/>
                </a:cubicBezTo>
                <a:cubicBezTo>
                  <a:pt x="281498" y="141242"/>
                  <a:pt x="274473" y="139024"/>
                  <a:pt x="269790" y="134587"/>
                </a:cubicBezTo>
                <a:cubicBezTo>
                  <a:pt x="265106" y="130150"/>
                  <a:pt x="259889" y="122508"/>
                  <a:pt x="254137" y="111663"/>
                </a:cubicBezTo>
                <a:cubicBezTo>
                  <a:pt x="244606" y="93751"/>
                  <a:pt x="233391" y="80358"/>
                  <a:pt x="220490" y="71484"/>
                </a:cubicBezTo>
                <a:cubicBezTo>
                  <a:pt x="207590" y="62610"/>
                  <a:pt x="191691" y="58173"/>
                  <a:pt x="172794" y="58173"/>
                </a:cubicBezTo>
                <a:cubicBezTo>
                  <a:pt x="142721" y="58173"/>
                  <a:pt x="118770" y="69594"/>
                  <a:pt x="100940" y="92436"/>
                </a:cubicBezTo>
                <a:cubicBezTo>
                  <a:pt x="83110" y="115278"/>
                  <a:pt x="74195" y="147733"/>
                  <a:pt x="74195" y="189802"/>
                </a:cubicBezTo>
                <a:cubicBezTo>
                  <a:pt x="74195" y="217903"/>
                  <a:pt x="78139" y="241279"/>
                  <a:pt x="86027" y="259930"/>
                </a:cubicBezTo>
                <a:cubicBezTo>
                  <a:pt x="93914" y="278582"/>
                  <a:pt x="105089" y="292509"/>
                  <a:pt x="119550" y="301712"/>
                </a:cubicBezTo>
                <a:cubicBezTo>
                  <a:pt x="134011" y="310914"/>
                  <a:pt x="150937" y="315515"/>
                  <a:pt x="170328" y="315515"/>
                </a:cubicBezTo>
                <a:cubicBezTo>
                  <a:pt x="191363" y="315515"/>
                  <a:pt x="209152" y="310298"/>
                  <a:pt x="223695" y="299863"/>
                </a:cubicBezTo>
                <a:cubicBezTo>
                  <a:pt x="238238" y="289428"/>
                  <a:pt x="249208" y="274104"/>
                  <a:pt x="256602" y="253891"/>
                </a:cubicBezTo>
                <a:cubicBezTo>
                  <a:pt x="259725" y="244360"/>
                  <a:pt x="263586" y="236595"/>
                  <a:pt x="268188" y="230597"/>
                </a:cubicBezTo>
                <a:cubicBezTo>
                  <a:pt x="272789" y="224599"/>
                  <a:pt x="280184" y="221600"/>
                  <a:pt x="290372" y="221600"/>
                </a:cubicBezTo>
                <a:cubicBezTo>
                  <a:pt x="299082" y="221600"/>
                  <a:pt x="306559" y="224640"/>
                  <a:pt x="312804" y="230720"/>
                </a:cubicBezTo>
                <a:cubicBezTo>
                  <a:pt x="319048" y="236801"/>
                  <a:pt x="322171" y="244360"/>
                  <a:pt x="322171" y="253398"/>
                </a:cubicBezTo>
                <a:cubicBezTo>
                  <a:pt x="322171" y="264901"/>
                  <a:pt x="319336" y="277349"/>
                  <a:pt x="313666" y="290742"/>
                </a:cubicBezTo>
                <a:cubicBezTo>
                  <a:pt x="307997" y="304135"/>
                  <a:pt x="299082" y="317282"/>
                  <a:pt x="286921" y="330182"/>
                </a:cubicBezTo>
                <a:cubicBezTo>
                  <a:pt x="274761" y="343082"/>
                  <a:pt x="259231" y="353558"/>
                  <a:pt x="240333" y="361610"/>
                </a:cubicBezTo>
                <a:cubicBezTo>
                  <a:pt x="221435" y="369662"/>
                  <a:pt x="199415" y="373689"/>
                  <a:pt x="174272" y="373689"/>
                </a:cubicBezTo>
                <a:cubicBezTo>
                  <a:pt x="155210" y="373689"/>
                  <a:pt x="137873" y="371881"/>
                  <a:pt x="122262" y="368266"/>
                </a:cubicBezTo>
                <a:cubicBezTo>
                  <a:pt x="106650" y="364650"/>
                  <a:pt x="92476" y="359022"/>
                  <a:pt x="79741" y="351381"/>
                </a:cubicBezTo>
                <a:cubicBezTo>
                  <a:pt x="67005" y="343739"/>
                  <a:pt x="55297" y="333674"/>
                  <a:pt x="44615" y="321185"/>
                </a:cubicBezTo>
                <a:cubicBezTo>
                  <a:pt x="35084" y="309846"/>
                  <a:pt x="26950" y="297151"/>
                  <a:pt x="20212" y="283101"/>
                </a:cubicBezTo>
                <a:cubicBezTo>
                  <a:pt x="13474" y="269051"/>
                  <a:pt x="8421" y="254056"/>
                  <a:pt x="5053" y="238115"/>
                </a:cubicBezTo>
                <a:cubicBezTo>
                  <a:pt x="1684" y="222175"/>
                  <a:pt x="0" y="205249"/>
                  <a:pt x="0" y="187337"/>
                </a:cubicBezTo>
                <a:cubicBezTo>
                  <a:pt x="0" y="158250"/>
                  <a:pt x="4231" y="132204"/>
                  <a:pt x="12694" y="109198"/>
                </a:cubicBezTo>
                <a:cubicBezTo>
                  <a:pt x="21157" y="86191"/>
                  <a:pt x="33277" y="66513"/>
                  <a:pt x="49052" y="50162"/>
                </a:cubicBezTo>
                <a:cubicBezTo>
                  <a:pt x="64828" y="33811"/>
                  <a:pt x="83315" y="21363"/>
                  <a:pt x="104514" y="12817"/>
                </a:cubicBezTo>
                <a:cubicBezTo>
                  <a:pt x="125713" y="4272"/>
                  <a:pt x="148308" y="0"/>
                  <a:pt x="172301"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42" name="CuadroTexto 41">
            <a:extLst>
              <a:ext uri="{FF2B5EF4-FFF2-40B4-BE49-F238E27FC236}">
                <a16:creationId xmlns:a16="http://schemas.microsoft.com/office/drawing/2014/main" id="{6609A00B-6874-49FC-B142-4C03EE006F41}"/>
              </a:ext>
            </a:extLst>
          </p:cNvPr>
          <p:cNvSpPr txBox="1"/>
          <p:nvPr/>
        </p:nvSpPr>
        <p:spPr>
          <a:xfrm>
            <a:off x="4866603" y="1864182"/>
            <a:ext cx="322172" cy="373689"/>
          </a:xfrm>
          <a:custGeom>
            <a:avLst/>
            <a:gdLst/>
            <a:ahLst/>
            <a:cxnLst/>
            <a:rect l="l" t="t" r="r" b="b"/>
            <a:pathLst>
              <a:path w="322172" h="373689">
                <a:moveTo>
                  <a:pt x="172302" y="0"/>
                </a:moveTo>
                <a:cubicBezTo>
                  <a:pt x="201553" y="0"/>
                  <a:pt x="227599" y="5833"/>
                  <a:pt x="250441" y="17501"/>
                </a:cubicBezTo>
                <a:cubicBezTo>
                  <a:pt x="273283" y="29168"/>
                  <a:pt x="290784" y="43588"/>
                  <a:pt x="302945" y="60761"/>
                </a:cubicBezTo>
                <a:cubicBezTo>
                  <a:pt x="315105" y="77934"/>
                  <a:pt x="321185" y="94161"/>
                  <a:pt x="321185" y="109444"/>
                </a:cubicBezTo>
                <a:cubicBezTo>
                  <a:pt x="321185" y="117825"/>
                  <a:pt x="318227" y="125220"/>
                  <a:pt x="312312" y="131629"/>
                </a:cubicBezTo>
                <a:cubicBezTo>
                  <a:pt x="306395" y="138038"/>
                  <a:pt x="299247" y="141242"/>
                  <a:pt x="290866" y="141242"/>
                </a:cubicBezTo>
                <a:cubicBezTo>
                  <a:pt x="281499" y="141242"/>
                  <a:pt x="274474" y="139024"/>
                  <a:pt x="269791" y="134587"/>
                </a:cubicBezTo>
                <a:cubicBezTo>
                  <a:pt x="265107" y="130150"/>
                  <a:pt x="259890" y="122508"/>
                  <a:pt x="254138" y="111663"/>
                </a:cubicBezTo>
                <a:cubicBezTo>
                  <a:pt x="244607" y="93751"/>
                  <a:pt x="233392" y="80358"/>
                  <a:pt x="220491" y="71484"/>
                </a:cubicBezTo>
                <a:cubicBezTo>
                  <a:pt x="207592" y="62610"/>
                  <a:pt x="191693" y="58173"/>
                  <a:pt x="172794" y="58173"/>
                </a:cubicBezTo>
                <a:cubicBezTo>
                  <a:pt x="142722" y="58173"/>
                  <a:pt x="118771" y="69594"/>
                  <a:pt x="100941" y="92436"/>
                </a:cubicBezTo>
                <a:cubicBezTo>
                  <a:pt x="83111" y="115278"/>
                  <a:pt x="74196" y="147733"/>
                  <a:pt x="74196" y="189802"/>
                </a:cubicBezTo>
                <a:cubicBezTo>
                  <a:pt x="74196" y="217903"/>
                  <a:pt x="78140" y="241279"/>
                  <a:pt x="86028" y="259930"/>
                </a:cubicBezTo>
                <a:cubicBezTo>
                  <a:pt x="93915" y="278582"/>
                  <a:pt x="105090" y="292509"/>
                  <a:pt x="119551" y="301712"/>
                </a:cubicBezTo>
                <a:cubicBezTo>
                  <a:pt x="134012" y="310914"/>
                  <a:pt x="150938" y="315515"/>
                  <a:pt x="170329" y="315515"/>
                </a:cubicBezTo>
                <a:cubicBezTo>
                  <a:pt x="191364" y="315515"/>
                  <a:pt x="209153" y="310298"/>
                  <a:pt x="223696" y="299863"/>
                </a:cubicBezTo>
                <a:cubicBezTo>
                  <a:pt x="238239" y="289428"/>
                  <a:pt x="249209" y="274104"/>
                  <a:pt x="256603" y="253891"/>
                </a:cubicBezTo>
                <a:cubicBezTo>
                  <a:pt x="259726" y="244360"/>
                  <a:pt x="263587" y="236595"/>
                  <a:pt x="268189" y="230597"/>
                </a:cubicBezTo>
                <a:cubicBezTo>
                  <a:pt x="272790" y="224599"/>
                  <a:pt x="280185" y="221600"/>
                  <a:pt x="290373" y="221600"/>
                </a:cubicBezTo>
                <a:cubicBezTo>
                  <a:pt x="299083" y="221600"/>
                  <a:pt x="306560" y="224640"/>
                  <a:pt x="312804" y="230720"/>
                </a:cubicBezTo>
                <a:cubicBezTo>
                  <a:pt x="319049" y="236801"/>
                  <a:pt x="322172" y="244360"/>
                  <a:pt x="322172" y="253398"/>
                </a:cubicBezTo>
                <a:cubicBezTo>
                  <a:pt x="322172" y="264901"/>
                  <a:pt x="319337" y="277349"/>
                  <a:pt x="313667" y="290742"/>
                </a:cubicBezTo>
                <a:cubicBezTo>
                  <a:pt x="307998" y="304135"/>
                  <a:pt x="299083" y="317282"/>
                  <a:pt x="286922" y="330182"/>
                </a:cubicBezTo>
                <a:cubicBezTo>
                  <a:pt x="274762" y="343082"/>
                  <a:pt x="259233" y="353558"/>
                  <a:pt x="240334" y="361610"/>
                </a:cubicBezTo>
                <a:cubicBezTo>
                  <a:pt x="221437" y="369662"/>
                  <a:pt x="199416" y="373689"/>
                  <a:pt x="174273" y="373689"/>
                </a:cubicBezTo>
                <a:cubicBezTo>
                  <a:pt x="155211" y="373689"/>
                  <a:pt x="137874" y="371881"/>
                  <a:pt x="122263" y="368266"/>
                </a:cubicBezTo>
                <a:cubicBezTo>
                  <a:pt x="106651" y="364650"/>
                  <a:pt x="92478" y="359022"/>
                  <a:pt x="79742" y="351381"/>
                </a:cubicBezTo>
                <a:cubicBezTo>
                  <a:pt x="67006" y="343739"/>
                  <a:pt x="55298" y="333674"/>
                  <a:pt x="44616" y="321185"/>
                </a:cubicBezTo>
                <a:cubicBezTo>
                  <a:pt x="35085" y="309846"/>
                  <a:pt x="26951" y="297151"/>
                  <a:pt x="20213" y="283101"/>
                </a:cubicBezTo>
                <a:cubicBezTo>
                  <a:pt x="13476" y="269051"/>
                  <a:pt x="8422" y="254056"/>
                  <a:pt x="5054" y="238115"/>
                </a:cubicBezTo>
                <a:cubicBezTo>
                  <a:pt x="1685" y="222175"/>
                  <a:pt x="0" y="205249"/>
                  <a:pt x="0" y="187337"/>
                </a:cubicBezTo>
                <a:cubicBezTo>
                  <a:pt x="0" y="158250"/>
                  <a:pt x="4232" y="132204"/>
                  <a:pt x="12695" y="109198"/>
                </a:cubicBezTo>
                <a:cubicBezTo>
                  <a:pt x="21158" y="86191"/>
                  <a:pt x="33277" y="66513"/>
                  <a:pt x="49053" y="50162"/>
                </a:cubicBezTo>
                <a:cubicBezTo>
                  <a:pt x="64829" y="33811"/>
                  <a:pt x="83316" y="21363"/>
                  <a:pt x="104515" y="12817"/>
                </a:cubicBezTo>
                <a:cubicBezTo>
                  <a:pt x="125714" y="4272"/>
                  <a:pt x="148309" y="0"/>
                  <a:pt x="172302"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41" name="CuadroTexto 40">
            <a:extLst>
              <a:ext uri="{FF2B5EF4-FFF2-40B4-BE49-F238E27FC236}">
                <a16:creationId xmlns:a16="http://schemas.microsoft.com/office/drawing/2014/main" id="{6609A00B-6874-49FC-B142-4C03EE006F41}"/>
              </a:ext>
            </a:extLst>
          </p:cNvPr>
          <p:cNvSpPr txBox="1"/>
          <p:nvPr/>
        </p:nvSpPr>
        <p:spPr>
          <a:xfrm>
            <a:off x="5255334" y="1864182"/>
            <a:ext cx="73209" cy="373689"/>
          </a:xfrm>
          <a:custGeom>
            <a:avLst/>
            <a:gdLst/>
            <a:ahLst/>
            <a:cxnLst/>
            <a:rect l="l" t="t" r="r" b="b"/>
            <a:pathLst>
              <a:path w="73209" h="373689">
                <a:moveTo>
                  <a:pt x="36235" y="0"/>
                </a:moveTo>
                <a:cubicBezTo>
                  <a:pt x="47245" y="0"/>
                  <a:pt x="56160" y="3656"/>
                  <a:pt x="62980" y="10969"/>
                </a:cubicBezTo>
                <a:cubicBezTo>
                  <a:pt x="69800" y="18281"/>
                  <a:pt x="73209" y="29415"/>
                  <a:pt x="73209" y="44369"/>
                </a:cubicBezTo>
                <a:lnTo>
                  <a:pt x="73209" y="329073"/>
                </a:lnTo>
                <a:cubicBezTo>
                  <a:pt x="73209" y="344027"/>
                  <a:pt x="69800" y="355201"/>
                  <a:pt x="62980" y="362596"/>
                </a:cubicBezTo>
                <a:cubicBezTo>
                  <a:pt x="56160" y="369991"/>
                  <a:pt x="47245" y="373689"/>
                  <a:pt x="36235" y="373689"/>
                </a:cubicBezTo>
                <a:cubicBezTo>
                  <a:pt x="25718" y="373689"/>
                  <a:pt x="17049" y="369950"/>
                  <a:pt x="10230" y="362473"/>
                </a:cubicBezTo>
                <a:cubicBezTo>
                  <a:pt x="3410" y="354996"/>
                  <a:pt x="0" y="343862"/>
                  <a:pt x="0" y="329073"/>
                </a:cubicBezTo>
                <a:lnTo>
                  <a:pt x="0" y="44369"/>
                </a:lnTo>
                <a:cubicBezTo>
                  <a:pt x="0" y="29579"/>
                  <a:pt x="3369" y="18487"/>
                  <a:pt x="10106" y="11092"/>
                </a:cubicBezTo>
                <a:cubicBezTo>
                  <a:pt x="16844" y="3697"/>
                  <a:pt x="25554" y="0"/>
                  <a:pt x="36235"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40" name="CuadroTexto 39">
            <a:extLst>
              <a:ext uri="{FF2B5EF4-FFF2-40B4-BE49-F238E27FC236}">
                <a16:creationId xmlns:a16="http://schemas.microsoft.com/office/drawing/2014/main" id="{6609A00B-6874-49FC-B142-4C03EE006F41}"/>
              </a:ext>
            </a:extLst>
          </p:cNvPr>
          <p:cNvSpPr txBox="1"/>
          <p:nvPr/>
        </p:nvSpPr>
        <p:spPr>
          <a:xfrm>
            <a:off x="5397539" y="1864182"/>
            <a:ext cx="353969" cy="373689"/>
          </a:xfrm>
          <a:custGeom>
            <a:avLst/>
            <a:gdLst/>
            <a:ahLst/>
            <a:cxnLst/>
            <a:rect l="l" t="t" r="r" b="b"/>
            <a:pathLst>
              <a:path w="353969" h="373689">
                <a:moveTo>
                  <a:pt x="175752" y="0"/>
                </a:moveTo>
                <a:cubicBezTo>
                  <a:pt x="213220" y="0"/>
                  <a:pt x="245388" y="7600"/>
                  <a:pt x="272256" y="22801"/>
                </a:cubicBezTo>
                <a:cubicBezTo>
                  <a:pt x="299124" y="38001"/>
                  <a:pt x="319460" y="59611"/>
                  <a:pt x="333264" y="87629"/>
                </a:cubicBezTo>
                <a:cubicBezTo>
                  <a:pt x="347067" y="115648"/>
                  <a:pt x="353969" y="148555"/>
                  <a:pt x="353969" y="186351"/>
                </a:cubicBezTo>
                <a:cubicBezTo>
                  <a:pt x="353969" y="214287"/>
                  <a:pt x="350190" y="239677"/>
                  <a:pt x="342631" y="262519"/>
                </a:cubicBezTo>
                <a:cubicBezTo>
                  <a:pt x="335071" y="285361"/>
                  <a:pt x="323733" y="305162"/>
                  <a:pt x="308614" y="321924"/>
                </a:cubicBezTo>
                <a:cubicBezTo>
                  <a:pt x="293495" y="338686"/>
                  <a:pt x="274926" y="351504"/>
                  <a:pt x="252906" y="360378"/>
                </a:cubicBezTo>
                <a:cubicBezTo>
                  <a:pt x="230885" y="369252"/>
                  <a:pt x="205661" y="373689"/>
                  <a:pt x="177231" y="373689"/>
                </a:cubicBezTo>
                <a:cubicBezTo>
                  <a:pt x="148966" y="373689"/>
                  <a:pt x="123659" y="369128"/>
                  <a:pt x="101311" y="360008"/>
                </a:cubicBezTo>
                <a:cubicBezTo>
                  <a:pt x="78961" y="350888"/>
                  <a:pt x="60310" y="338029"/>
                  <a:pt x="45356" y="321431"/>
                </a:cubicBezTo>
                <a:cubicBezTo>
                  <a:pt x="30402" y="304834"/>
                  <a:pt x="19104" y="284868"/>
                  <a:pt x="11462" y="261533"/>
                </a:cubicBezTo>
                <a:cubicBezTo>
                  <a:pt x="3821" y="238198"/>
                  <a:pt x="0" y="212973"/>
                  <a:pt x="0" y="185858"/>
                </a:cubicBezTo>
                <a:cubicBezTo>
                  <a:pt x="0" y="158086"/>
                  <a:pt x="3985" y="132615"/>
                  <a:pt x="11955" y="109444"/>
                </a:cubicBezTo>
                <a:cubicBezTo>
                  <a:pt x="19926" y="86273"/>
                  <a:pt x="31470" y="66554"/>
                  <a:pt x="46588" y="50285"/>
                </a:cubicBezTo>
                <a:cubicBezTo>
                  <a:pt x="61707" y="34016"/>
                  <a:pt x="80112" y="21568"/>
                  <a:pt x="101803" y="12941"/>
                </a:cubicBezTo>
                <a:cubicBezTo>
                  <a:pt x="123495" y="4313"/>
                  <a:pt x="148145" y="0"/>
                  <a:pt x="175752" y="0"/>
                </a:cubicBezTo>
                <a:close/>
                <a:moveTo>
                  <a:pt x="175752" y="58173"/>
                </a:moveTo>
                <a:cubicBezTo>
                  <a:pt x="161127" y="58173"/>
                  <a:pt x="147611" y="60925"/>
                  <a:pt x="135204" y="66430"/>
                </a:cubicBezTo>
                <a:cubicBezTo>
                  <a:pt x="122797" y="71936"/>
                  <a:pt x="112115" y="79947"/>
                  <a:pt x="103159" y="90464"/>
                </a:cubicBezTo>
                <a:cubicBezTo>
                  <a:pt x="94203" y="100981"/>
                  <a:pt x="87137" y="114415"/>
                  <a:pt x="81960" y="130766"/>
                </a:cubicBezTo>
                <a:cubicBezTo>
                  <a:pt x="76784" y="147117"/>
                  <a:pt x="74196" y="165481"/>
                  <a:pt x="74196" y="185858"/>
                </a:cubicBezTo>
                <a:cubicBezTo>
                  <a:pt x="74196" y="206399"/>
                  <a:pt x="76784" y="224969"/>
                  <a:pt x="81960" y="241566"/>
                </a:cubicBezTo>
                <a:cubicBezTo>
                  <a:pt x="87137" y="258164"/>
                  <a:pt x="94449" y="271927"/>
                  <a:pt x="103899" y="282855"/>
                </a:cubicBezTo>
                <a:cubicBezTo>
                  <a:pt x="113348" y="293783"/>
                  <a:pt x="124194" y="301958"/>
                  <a:pt x="136436" y="307381"/>
                </a:cubicBezTo>
                <a:cubicBezTo>
                  <a:pt x="148679" y="312804"/>
                  <a:pt x="162113" y="315515"/>
                  <a:pt x="176738" y="315515"/>
                </a:cubicBezTo>
                <a:cubicBezTo>
                  <a:pt x="195472" y="315515"/>
                  <a:pt x="212686" y="310832"/>
                  <a:pt x="228379" y="301465"/>
                </a:cubicBezTo>
                <a:cubicBezTo>
                  <a:pt x="244073" y="292098"/>
                  <a:pt x="256562" y="277637"/>
                  <a:pt x="265847" y="258082"/>
                </a:cubicBezTo>
                <a:cubicBezTo>
                  <a:pt x="275132" y="238526"/>
                  <a:pt x="279774" y="214452"/>
                  <a:pt x="279774" y="185858"/>
                </a:cubicBezTo>
                <a:cubicBezTo>
                  <a:pt x="279774" y="159401"/>
                  <a:pt x="275501" y="136477"/>
                  <a:pt x="266956" y="117086"/>
                </a:cubicBezTo>
                <a:cubicBezTo>
                  <a:pt x="258411" y="97695"/>
                  <a:pt x="246209" y="83028"/>
                  <a:pt x="230351" y="73086"/>
                </a:cubicBezTo>
                <a:cubicBezTo>
                  <a:pt x="214493" y="63144"/>
                  <a:pt x="196294" y="58173"/>
                  <a:pt x="175752" y="58173"/>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39" name="CuadroTexto 38">
            <a:extLst>
              <a:ext uri="{FF2B5EF4-FFF2-40B4-BE49-F238E27FC236}">
                <a16:creationId xmlns:a16="http://schemas.microsoft.com/office/drawing/2014/main" id="{6609A00B-6874-49FC-B142-4C03EE006F41}"/>
              </a:ext>
            </a:extLst>
          </p:cNvPr>
          <p:cNvSpPr txBox="1"/>
          <p:nvPr/>
        </p:nvSpPr>
        <p:spPr>
          <a:xfrm>
            <a:off x="5815337" y="1864182"/>
            <a:ext cx="302451" cy="373689"/>
          </a:xfrm>
          <a:custGeom>
            <a:avLst/>
            <a:gdLst/>
            <a:ahLst/>
            <a:cxnLst/>
            <a:rect l="l" t="t" r="r" b="b"/>
            <a:pathLst>
              <a:path w="302451" h="373689">
                <a:moveTo>
                  <a:pt x="42890" y="0"/>
                </a:moveTo>
                <a:cubicBezTo>
                  <a:pt x="49464" y="0"/>
                  <a:pt x="55092" y="1068"/>
                  <a:pt x="59775" y="3204"/>
                </a:cubicBezTo>
                <a:cubicBezTo>
                  <a:pt x="64459" y="5340"/>
                  <a:pt x="68567" y="8216"/>
                  <a:pt x="72100" y="11831"/>
                </a:cubicBezTo>
                <a:cubicBezTo>
                  <a:pt x="75633" y="15447"/>
                  <a:pt x="79249" y="20130"/>
                  <a:pt x="82946" y="25882"/>
                </a:cubicBezTo>
                <a:cubicBezTo>
                  <a:pt x="86644" y="31633"/>
                  <a:pt x="90465" y="37631"/>
                  <a:pt x="94408" y="43876"/>
                </a:cubicBezTo>
                <a:lnTo>
                  <a:pt x="235158" y="256849"/>
                </a:lnTo>
                <a:lnTo>
                  <a:pt x="235158" y="41904"/>
                </a:lnTo>
                <a:cubicBezTo>
                  <a:pt x="235158" y="27936"/>
                  <a:pt x="238157" y="17460"/>
                  <a:pt x="244155" y="10476"/>
                </a:cubicBezTo>
                <a:cubicBezTo>
                  <a:pt x="250153" y="3492"/>
                  <a:pt x="258246" y="0"/>
                  <a:pt x="268435" y="0"/>
                </a:cubicBezTo>
                <a:cubicBezTo>
                  <a:pt x="278952" y="0"/>
                  <a:pt x="287251" y="3492"/>
                  <a:pt x="293331" y="10476"/>
                </a:cubicBezTo>
                <a:cubicBezTo>
                  <a:pt x="299411" y="17460"/>
                  <a:pt x="302451" y="27936"/>
                  <a:pt x="302451" y="41904"/>
                </a:cubicBezTo>
                <a:lnTo>
                  <a:pt x="302451" y="326115"/>
                </a:lnTo>
                <a:cubicBezTo>
                  <a:pt x="302451" y="357831"/>
                  <a:pt x="289305" y="373689"/>
                  <a:pt x="263012" y="373689"/>
                </a:cubicBezTo>
                <a:cubicBezTo>
                  <a:pt x="256439" y="373689"/>
                  <a:pt x="250523" y="372744"/>
                  <a:pt x="245264" y="370854"/>
                </a:cubicBezTo>
                <a:cubicBezTo>
                  <a:pt x="240006" y="368964"/>
                  <a:pt x="235076" y="365965"/>
                  <a:pt x="230474" y="361857"/>
                </a:cubicBezTo>
                <a:cubicBezTo>
                  <a:pt x="225873" y="357748"/>
                  <a:pt x="221601" y="352942"/>
                  <a:pt x="217657" y="347437"/>
                </a:cubicBezTo>
                <a:cubicBezTo>
                  <a:pt x="213713" y="341932"/>
                  <a:pt x="209769" y="336303"/>
                  <a:pt x="205825" y="330552"/>
                </a:cubicBezTo>
                <a:lnTo>
                  <a:pt x="68526" y="120044"/>
                </a:lnTo>
                <a:lnTo>
                  <a:pt x="68526" y="331784"/>
                </a:lnTo>
                <a:cubicBezTo>
                  <a:pt x="68526" y="345588"/>
                  <a:pt x="65322" y="356023"/>
                  <a:pt x="58913" y="363089"/>
                </a:cubicBezTo>
                <a:cubicBezTo>
                  <a:pt x="52504" y="370155"/>
                  <a:pt x="44287" y="373689"/>
                  <a:pt x="34263" y="373689"/>
                </a:cubicBezTo>
                <a:cubicBezTo>
                  <a:pt x="23910" y="373689"/>
                  <a:pt x="15612" y="370114"/>
                  <a:pt x="9367" y="362966"/>
                </a:cubicBezTo>
                <a:cubicBezTo>
                  <a:pt x="3122" y="355818"/>
                  <a:pt x="0" y="345424"/>
                  <a:pt x="0" y="331784"/>
                </a:cubicBezTo>
                <a:lnTo>
                  <a:pt x="0" y="52996"/>
                </a:lnTo>
                <a:cubicBezTo>
                  <a:pt x="0" y="41165"/>
                  <a:pt x="1315" y="31880"/>
                  <a:pt x="3944" y="25142"/>
                </a:cubicBezTo>
                <a:cubicBezTo>
                  <a:pt x="7066" y="17747"/>
                  <a:pt x="12243" y="11708"/>
                  <a:pt x="19473" y="7025"/>
                </a:cubicBezTo>
                <a:cubicBezTo>
                  <a:pt x="26704" y="2341"/>
                  <a:pt x="34510" y="0"/>
                  <a:pt x="42890"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38" name="CuadroTexto 37">
            <a:extLst>
              <a:ext uri="{FF2B5EF4-FFF2-40B4-BE49-F238E27FC236}">
                <a16:creationId xmlns:a16="http://schemas.microsoft.com/office/drawing/2014/main" id="{6609A00B-6874-49FC-B142-4C03EE006F41}"/>
              </a:ext>
            </a:extLst>
          </p:cNvPr>
          <p:cNvSpPr txBox="1"/>
          <p:nvPr/>
        </p:nvSpPr>
        <p:spPr>
          <a:xfrm>
            <a:off x="6331393" y="1864182"/>
            <a:ext cx="335236" cy="373689"/>
          </a:xfrm>
          <a:custGeom>
            <a:avLst/>
            <a:gdLst/>
            <a:ahLst/>
            <a:cxnLst/>
            <a:rect l="l" t="t" r="r" b="b"/>
            <a:pathLst>
              <a:path w="335236" h="373689">
                <a:moveTo>
                  <a:pt x="166139" y="0"/>
                </a:moveTo>
                <a:cubicBezTo>
                  <a:pt x="176327" y="0"/>
                  <a:pt x="184831" y="1931"/>
                  <a:pt x="191651" y="5792"/>
                </a:cubicBezTo>
                <a:cubicBezTo>
                  <a:pt x="198471" y="9654"/>
                  <a:pt x="203976" y="14625"/>
                  <a:pt x="208167" y="20705"/>
                </a:cubicBezTo>
                <a:cubicBezTo>
                  <a:pt x="212357" y="26786"/>
                  <a:pt x="215890" y="33318"/>
                  <a:pt x="218766" y="40302"/>
                </a:cubicBezTo>
                <a:cubicBezTo>
                  <a:pt x="221641" y="47286"/>
                  <a:pt x="225298" y="56612"/>
                  <a:pt x="229735" y="68279"/>
                </a:cubicBezTo>
                <a:lnTo>
                  <a:pt x="324144" y="301465"/>
                </a:lnTo>
                <a:cubicBezTo>
                  <a:pt x="331539" y="319213"/>
                  <a:pt x="335236" y="332113"/>
                  <a:pt x="335236" y="340165"/>
                </a:cubicBezTo>
                <a:cubicBezTo>
                  <a:pt x="335236" y="348546"/>
                  <a:pt x="331743" y="356228"/>
                  <a:pt x="324760" y="363212"/>
                </a:cubicBezTo>
                <a:cubicBezTo>
                  <a:pt x="317775" y="370197"/>
                  <a:pt x="309354" y="373689"/>
                  <a:pt x="299494" y="373689"/>
                </a:cubicBezTo>
                <a:cubicBezTo>
                  <a:pt x="293742" y="373689"/>
                  <a:pt x="288812" y="372661"/>
                  <a:pt x="284704" y="370607"/>
                </a:cubicBezTo>
                <a:cubicBezTo>
                  <a:pt x="280595" y="368553"/>
                  <a:pt x="277144" y="365760"/>
                  <a:pt x="274351" y="362226"/>
                </a:cubicBezTo>
                <a:cubicBezTo>
                  <a:pt x="271557" y="358693"/>
                  <a:pt x="268558" y="353270"/>
                  <a:pt x="265354" y="345958"/>
                </a:cubicBezTo>
                <a:cubicBezTo>
                  <a:pt x="262149" y="338645"/>
                  <a:pt x="259396" y="332195"/>
                  <a:pt x="257096" y="326608"/>
                </a:cubicBezTo>
                <a:lnTo>
                  <a:pt x="239841" y="281252"/>
                </a:lnTo>
                <a:lnTo>
                  <a:pt x="92930" y="281252"/>
                </a:lnTo>
                <a:lnTo>
                  <a:pt x="75675" y="327594"/>
                </a:lnTo>
                <a:cubicBezTo>
                  <a:pt x="68937" y="345670"/>
                  <a:pt x="63185" y="357872"/>
                  <a:pt x="58420" y="364198"/>
                </a:cubicBezTo>
                <a:cubicBezTo>
                  <a:pt x="53654" y="370525"/>
                  <a:pt x="45849" y="373689"/>
                  <a:pt x="35003" y="373689"/>
                </a:cubicBezTo>
                <a:cubicBezTo>
                  <a:pt x="25800" y="373689"/>
                  <a:pt x="17666" y="370320"/>
                  <a:pt x="10600" y="363582"/>
                </a:cubicBezTo>
                <a:cubicBezTo>
                  <a:pt x="3533" y="356845"/>
                  <a:pt x="0" y="349203"/>
                  <a:pt x="0" y="340658"/>
                </a:cubicBezTo>
                <a:cubicBezTo>
                  <a:pt x="0" y="335728"/>
                  <a:pt x="821" y="330634"/>
                  <a:pt x="2465" y="325375"/>
                </a:cubicBezTo>
                <a:cubicBezTo>
                  <a:pt x="4108" y="320117"/>
                  <a:pt x="6820" y="312804"/>
                  <a:pt x="10600" y="303437"/>
                </a:cubicBezTo>
                <a:lnTo>
                  <a:pt x="103036" y="68772"/>
                </a:lnTo>
                <a:cubicBezTo>
                  <a:pt x="105665" y="62035"/>
                  <a:pt x="108829" y="53941"/>
                  <a:pt x="112526" y="44492"/>
                </a:cubicBezTo>
                <a:cubicBezTo>
                  <a:pt x="116223" y="35043"/>
                  <a:pt x="120167" y="27196"/>
                  <a:pt x="124358" y="20952"/>
                </a:cubicBezTo>
                <a:cubicBezTo>
                  <a:pt x="128548" y="14707"/>
                  <a:pt x="134053" y="9654"/>
                  <a:pt x="140873" y="5792"/>
                </a:cubicBezTo>
                <a:cubicBezTo>
                  <a:pt x="147692" y="1931"/>
                  <a:pt x="156114" y="0"/>
                  <a:pt x="166139" y="0"/>
                </a:cubicBezTo>
                <a:close/>
                <a:moveTo>
                  <a:pt x="165646" y="77153"/>
                </a:moveTo>
                <a:lnTo>
                  <a:pt x="112156" y="226284"/>
                </a:lnTo>
                <a:lnTo>
                  <a:pt x="220122" y="226284"/>
                </a:lnTo>
                <a:lnTo>
                  <a:pt x="165646" y="77153"/>
                </a:ln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37" name="CuadroTexto 36">
            <a:extLst>
              <a:ext uri="{FF2B5EF4-FFF2-40B4-BE49-F238E27FC236}">
                <a16:creationId xmlns:a16="http://schemas.microsoft.com/office/drawing/2014/main" id="{6609A00B-6874-49FC-B142-4C03EE006F41}"/>
              </a:ext>
            </a:extLst>
          </p:cNvPr>
          <p:cNvSpPr txBox="1"/>
          <p:nvPr/>
        </p:nvSpPr>
        <p:spPr>
          <a:xfrm>
            <a:off x="6717747" y="1864182"/>
            <a:ext cx="258329" cy="367526"/>
          </a:xfrm>
          <a:custGeom>
            <a:avLst/>
            <a:gdLst/>
            <a:ahLst/>
            <a:cxnLst/>
            <a:rect l="l" t="t" r="r" b="b"/>
            <a:pathLst>
              <a:path w="258329" h="367526">
                <a:moveTo>
                  <a:pt x="36235" y="0"/>
                </a:moveTo>
                <a:cubicBezTo>
                  <a:pt x="47246" y="0"/>
                  <a:pt x="56160" y="3656"/>
                  <a:pt x="62980" y="10969"/>
                </a:cubicBezTo>
                <a:cubicBezTo>
                  <a:pt x="69800" y="18281"/>
                  <a:pt x="73210" y="29415"/>
                  <a:pt x="73210" y="44369"/>
                </a:cubicBezTo>
                <a:lnTo>
                  <a:pt x="73210" y="307381"/>
                </a:lnTo>
                <a:lnTo>
                  <a:pt x="221601" y="307381"/>
                </a:lnTo>
                <a:cubicBezTo>
                  <a:pt x="233432" y="307381"/>
                  <a:pt x="242512" y="310257"/>
                  <a:pt x="248838" y="316008"/>
                </a:cubicBezTo>
                <a:cubicBezTo>
                  <a:pt x="255165" y="321760"/>
                  <a:pt x="258329" y="328991"/>
                  <a:pt x="258329" y="337700"/>
                </a:cubicBezTo>
                <a:cubicBezTo>
                  <a:pt x="258329" y="346574"/>
                  <a:pt x="255206" y="353763"/>
                  <a:pt x="248962" y="359269"/>
                </a:cubicBezTo>
                <a:cubicBezTo>
                  <a:pt x="242717" y="364774"/>
                  <a:pt x="233597" y="367526"/>
                  <a:pt x="221601" y="367526"/>
                </a:cubicBezTo>
                <a:lnTo>
                  <a:pt x="44863" y="367526"/>
                </a:lnTo>
                <a:cubicBezTo>
                  <a:pt x="28922" y="367526"/>
                  <a:pt x="17460" y="363993"/>
                  <a:pt x="10476" y="356927"/>
                </a:cubicBezTo>
                <a:cubicBezTo>
                  <a:pt x="3492" y="349861"/>
                  <a:pt x="0" y="338440"/>
                  <a:pt x="0" y="322664"/>
                </a:cubicBezTo>
                <a:lnTo>
                  <a:pt x="0" y="44369"/>
                </a:lnTo>
                <a:cubicBezTo>
                  <a:pt x="0" y="29579"/>
                  <a:pt x="3328" y="18487"/>
                  <a:pt x="9983" y="11092"/>
                </a:cubicBezTo>
                <a:cubicBezTo>
                  <a:pt x="16639" y="3697"/>
                  <a:pt x="25389" y="0"/>
                  <a:pt x="36235"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36" name="CuadroTexto 35">
            <a:extLst>
              <a:ext uri="{FF2B5EF4-FFF2-40B4-BE49-F238E27FC236}">
                <a16:creationId xmlns:a16="http://schemas.microsoft.com/office/drawing/2014/main" id="{6609A00B-6874-49FC-B142-4C03EE006F41}"/>
              </a:ext>
            </a:extLst>
          </p:cNvPr>
          <p:cNvSpPr txBox="1"/>
          <p:nvPr/>
        </p:nvSpPr>
        <p:spPr>
          <a:xfrm>
            <a:off x="7133061" y="1864182"/>
            <a:ext cx="344849" cy="373689"/>
          </a:xfrm>
          <a:custGeom>
            <a:avLst/>
            <a:gdLst/>
            <a:ahLst/>
            <a:cxnLst/>
            <a:rect l="l" t="t" r="r" b="b"/>
            <a:pathLst>
              <a:path w="344849" h="373689">
                <a:moveTo>
                  <a:pt x="188324" y="0"/>
                </a:moveTo>
                <a:cubicBezTo>
                  <a:pt x="212645" y="0"/>
                  <a:pt x="234172" y="3245"/>
                  <a:pt x="252906" y="9736"/>
                </a:cubicBezTo>
                <a:cubicBezTo>
                  <a:pt x="271640" y="16227"/>
                  <a:pt x="286840" y="24403"/>
                  <a:pt x="298508" y="34263"/>
                </a:cubicBezTo>
                <a:cubicBezTo>
                  <a:pt x="310175" y="44123"/>
                  <a:pt x="318967" y="54558"/>
                  <a:pt x="324883" y="65568"/>
                </a:cubicBezTo>
                <a:cubicBezTo>
                  <a:pt x="330799" y="76578"/>
                  <a:pt x="333757" y="86356"/>
                  <a:pt x="333757" y="94901"/>
                </a:cubicBezTo>
                <a:cubicBezTo>
                  <a:pt x="333757" y="104103"/>
                  <a:pt x="330347" y="111950"/>
                  <a:pt x="323527" y="118441"/>
                </a:cubicBezTo>
                <a:cubicBezTo>
                  <a:pt x="316707" y="124932"/>
                  <a:pt x="308532" y="128178"/>
                  <a:pt x="299001" y="128178"/>
                </a:cubicBezTo>
                <a:cubicBezTo>
                  <a:pt x="293742" y="128178"/>
                  <a:pt x="288689" y="126945"/>
                  <a:pt x="283841" y="124480"/>
                </a:cubicBezTo>
                <a:cubicBezTo>
                  <a:pt x="278993" y="122015"/>
                  <a:pt x="274926" y="118565"/>
                  <a:pt x="271640" y="114128"/>
                </a:cubicBezTo>
                <a:cubicBezTo>
                  <a:pt x="262601" y="99995"/>
                  <a:pt x="254960" y="89314"/>
                  <a:pt x="248715" y="82083"/>
                </a:cubicBezTo>
                <a:cubicBezTo>
                  <a:pt x="242471" y="74852"/>
                  <a:pt x="234049" y="68772"/>
                  <a:pt x="223450" y="63842"/>
                </a:cubicBezTo>
                <a:cubicBezTo>
                  <a:pt x="212850" y="58912"/>
                  <a:pt x="199334" y="56447"/>
                  <a:pt x="182901" y="56447"/>
                </a:cubicBezTo>
                <a:cubicBezTo>
                  <a:pt x="165975" y="56447"/>
                  <a:pt x="150856" y="59364"/>
                  <a:pt x="137545" y="65198"/>
                </a:cubicBezTo>
                <a:cubicBezTo>
                  <a:pt x="124235" y="71032"/>
                  <a:pt x="112855" y="79495"/>
                  <a:pt x="103406" y="90587"/>
                </a:cubicBezTo>
                <a:cubicBezTo>
                  <a:pt x="93957" y="101680"/>
                  <a:pt x="86726" y="115278"/>
                  <a:pt x="81714" y="131382"/>
                </a:cubicBezTo>
                <a:cubicBezTo>
                  <a:pt x="76702" y="147487"/>
                  <a:pt x="74196" y="165317"/>
                  <a:pt x="74196" y="184872"/>
                </a:cubicBezTo>
                <a:cubicBezTo>
                  <a:pt x="74196" y="227270"/>
                  <a:pt x="83932" y="259889"/>
                  <a:pt x="103406" y="282731"/>
                </a:cubicBezTo>
                <a:cubicBezTo>
                  <a:pt x="122879" y="305573"/>
                  <a:pt x="150035" y="316994"/>
                  <a:pt x="184873" y="316994"/>
                </a:cubicBezTo>
                <a:cubicBezTo>
                  <a:pt x="201799" y="316994"/>
                  <a:pt x="217698" y="314776"/>
                  <a:pt x="232570" y="310339"/>
                </a:cubicBezTo>
                <a:cubicBezTo>
                  <a:pt x="247442" y="305902"/>
                  <a:pt x="262519" y="299575"/>
                  <a:pt x="277802" y="291359"/>
                </a:cubicBezTo>
                <a:lnTo>
                  <a:pt x="277802" y="232692"/>
                </a:lnTo>
                <a:lnTo>
                  <a:pt x="221108" y="232692"/>
                </a:lnTo>
                <a:cubicBezTo>
                  <a:pt x="207469" y="232692"/>
                  <a:pt x="197156" y="230638"/>
                  <a:pt x="190172" y="226530"/>
                </a:cubicBezTo>
                <a:cubicBezTo>
                  <a:pt x="183189" y="222422"/>
                  <a:pt x="179696" y="215438"/>
                  <a:pt x="179696" y="205578"/>
                </a:cubicBezTo>
                <a:cubicBezTo>
                  <a:pt x="179696" y="197526"/>
                  <a:pt x="182613" y="190870"/>
                  <a:pt x="188447" y="185612"/>
                </a:cubicBezTo>
                <a:cubicBezTo>
                  <a:pt x="194281" y="180353"/>
                  <a:pt x="202210" y="177724"/>
                  <a:pt x="212234" y="177724"/>
                </a:cubicBezTo>
                <a:lnTo>
                  <a:pt x="295303" y="177724"/>
                </a:lnTo>
                <a:cubicBezTo>
                  <a:pt x="305492" y="177724"/>
                  <a:pt x="314119" y="178628"/>
                  <a:pt x="321185" y="180435"/>
                </a:cubicBezTo>
                <a:cubicBezTo>
                  <a:pt x="328252" y="182243"/>
                  <a:pt x="333962" y="186269"/>
                  <a:pt x="338317" y="192513"/>
                </a:cubicBezTo>
                <a:cubicBezTo>
                  <a:pt x="342672" y="198758"/>
                  <a:pt x="344849" y="208125"/>
                  <a:pt x="344849" y="220614"/>
                </a:cubicBezTo>
                <a:lnTo>
                  <a:pt x="344849" y="289880"/>
                </a:lnTo>
                <a:cubicBezTo>
                  <a:pt x="344849" y="299082"/>
                  <a:pt x="343945" y="306436"/>
                  <a:pt x="342138" y="311941"/>
                </a:cubicBezTo>
                <a:cubicBezTo>
                  <a:pt x="340330" y="317446"/>
                  <a:pt x="337002" y="322417"/>
                  <a:pt x="332155" y="326854"/>
                </a:cubicBezTo>
                <a:cubicBezTo>
                  <a:pt x="327307" y="331291"/>
                  <a:pt x="321103" y="335564"/>
                  <a:pt x="313544" y="339672"/>
                </a:cubicBezTo>
                <a:cubicBezTo>
                  <a:pt x="291688" y="351504"/>
                  <a:pt x="270654" y="360131"/>
                  <a:pt x="250441" y="365554"/>
                </a:cubicBezTo>
                <a:cubicBezTo>
                  <a:pt x="230228" y="370977"/>
                  <a:pt x="208208" y="373689"/>
                  <a:pt x="184380" y="373689"/>
                </a:cubicBezTo>
                <a:cubicBezTo>
                  <a:pt x="156608" y="373689"/>
                  <a:pt x="131301" y="369416"/>
                  <a:pt x="108459" y="360871"/>
                </a:cubicBezTo>
                <a:cubicBezTo>
                  <a:pt x="85617" y="352326"/>
                  <a:pt x="66143" y="339919"/>
                  <a:pt x="50039" y="323650"/>
                </a:cubicBezTo>
                <a:cubicBezTo>
                  <a:pt x="33935" y="307381"/>
                  <a:pt x="21569" y="287661"/>
                  <a:pt x="12941" y="264491"/>
                </a:cubicBezTo>
                <a:cubicBezTo>
                  <a:pt x="4314" y="241320"/>
                  <a:pt x="0" y="215438"/>
                  <a:pt x="0" y="186844"/>
                </a:cubicBezTo>
                <a:cubicBezTo>
                  <a:pt x="0" y="158743"/>
                  <a:pt x="4191" y="133026"/>
                  <a:pt x="12572" y="109691"/>
                </a:cubicBezTo>
                <a:cubicBezTo>
                  <a:pt x="20953" y="86356"/>
                  <a:pt x="33277" y="66554"/>
                  <a:pt x="49546" y="50285"/>
                </a:cubicBezTo>
                <a:cubicBezTo>
                  <a:pt x="65815" y="34016"/>
                  <a:pt x="85617" y="21568"/>
                  <a:pt x="108952" y="12941"/>
                </a:cubicBezTo>
                <a:cubicBezTo>
                  <a:pt x="132287" y="4313"/>
                  <a:pt x="158744" y="0"/>
                  <a:pt x="188324"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35" name="CuadroTexto 34">
            <a:extLst>
              <a:ext uri="{FF2B5EF4-FFF2-40B4-BE49-F238E27FC236}">
                <a16:creationId xmlns:a16="http://schemas.microsoft.com/office/drawing/2014/main" id="{6609A00B-6874-49FC-B142-4C03EE006F41}"/>
              </a:ext>
            </a:extLst>
          </p:cNvPr>
          <p:cNvSpPr txBox="1"/>
          <p:nvPr/>
        </p:nvSpPr>
        <p:spPr>
          <a:xfrm>
            <a:off x="7531139" y="1864182"/>
            <a:ext cx="353969" cy="373689"/>
          </a:xfrm>
          <a:custGeom>
            <a:avLst/>
            <a:gdLst/>
            <a:ahLst/>
            <a:cxnLst/>
            <a:rect l="l" t="t" r="r" b="b"/>
            <a:pathLst>
              <a:path w="353969" h="373689">
                <a:moveTo>
                  <a:pt x="175752" y="0"/>
                </a:moveTo>
                <a:cubicBezTo>
                  <a:pt x="213220" y="0"/>
                  <a:pt x="245388" y="7600"/>
                  <a:pt x="272256" y="22801"/>
                </a:cubicBezTo>
                <a:cubicBezTo>
                  <a:pt x="299124" y="38001"/>
                  <a:pt x="319460" y="59611"/>
                  <a:pt x="333264" y="87629"/>
                </a:cubicBezTo>
                <a:cubicBezTo>
                  <a:pt x="347068" y="115648"/>
                  <a:pt x="353969" y="148555"/>
                  <a:pt x="353969" y="186351"/>
                </a:cubicBezTo>
                <a:cubicBezTo>
                  <a:pt x="353969" y="214287"/>
                  <a:pt x="350190" y="239677"/>
                  <a:pt x="342631" y="262519"/>
                </a:cubicBezTo>
                <a:cubicBezTo>
                  <a:pt x="335071" y="285361"/>
                  <a:pt x="323732" y="305162"/>
                  <a:pt x="308614" y="321924"/>
                </a:cubicBezTo>
                <a:cubicBezTo>
                  <a:pt x="293496" y="338686"/>
                  <a:pt x="274926" y="351504"/>
                  <a:pt x="252906" y="360378"/>
                </a:cubicBezTo>
                <a:cubicBezTo>
                  <a:pt x="230886" y="369252"/>
                  <a:pt x="205661" y="373689"/>
                  <a:pt x="177231" y="373689"/>
                </a:cubicBezTo>
                <a:cubicBezTo>
                  <a:pt x="148966" y="373689"/>
                  <a:pt x="123660" y="369128"/>
                  <a:pt x="101310" y="360008"/>
                </a:cubicBezTo>
                <a:cubicBezTo>
                  <a:pt x="78961" y="350888"/>
                  <a:pt x="60310" y="338029"/>
                  <a:pt x="45356" y="321431"/>
                </a:cubicBezTo>
                <a:cubicBezTo>
                  <a:pt x="30401" y="304834"/>
                  <a:pt x="19104" y="284868"/>
                  <a:pt x="11462" y="261533"/>
                </a:cubicBezTo>
                <a:cubicBezTo>
                  <a:pt x="3821" y="238198"/>
                  <a:pt x="0" y="212973"/>
                  <a:pt x="0" y="185858"/>
                </a:cubicBezTo>
                <a:cubicBezTo>
                  <a:pt x="0" y="158086"/>
                  <a:pt x="3986" y="132615"/>
                  <a:pt x="11955" y="109444"/>
                </a:cubicBezTo>
                <a:cubicBezTo>
                  <a:pt x="19925" y="86273"/>
                  <a:pt x="31470" y="66554"/>
                  <a:pt x="46588" y="50285"/>
                </a:cubicBezTo>
                <a:cubicBezTo>
                  <a:pt x="61707" y="34016"/>
                  <a:pt x="80112" y="21568"/>
                  <a:pt x="101803" y="12941"/>
                </a:cubicBezTo>
                <a:cubicBezTo>
                  <a:pt x="123495" y="4313"/>
                  <a:pt x="148145" y="0"/>
                  <a:pt x="175752" y="0"/>
                </a:cubicBezTo>
                <a:close/>
                <a:moveTo>
                  <a:pt x="175752" y="58173"/>
                </a:moveTo>
                <a:cubicBezTo>
                  <a:pt x="161127" y="58173"/>
                  <a:pt x="147611" y="60925"/>
                  <a:pt x="135204" y="66430"/>
                </a:cubicBezTo>
                <a:cubicBezTo>
                  <a:pt x="122797" y="71936"/>
                  <a:pt x="112115" y="79947"/>
                  <a:pt x="103159" y="90464"/>
                </a:cubicBezTo>
                <a:cubicBezTo>
                  <a:pt x="94203" y="100981"/>
                  <a:pt x="87137" y="114415"/>
                  <a:pt x="81961" y="130766"/>
                </a:cubicBezTo>
                <a:cubicBezTo>
                  <a:pt x="76784" y="147117"/>
                  <a:pt x="74196" y="165481"/>
                  <a:pt x="74196" y="185858"/>
                </a:cubicBezTo>
                <a:cubicBezTo>
                  <a:pt x="74196" y="206399"/>
                  <a:pt x="76784" y="224969"/>
                  <a:pt x="81961" y="241566"/>
                </a:cubicBezTo>
                <a:cubicBezTo>
                  <a:pt x="87137" y="258164"/>
                  <a:pt x="94450" y="271927"/>
                  <a:pt x="103899" y="282855"/>
                </a:cubicBezTo>
                <a:cubicBezTo>
                  <a:pt x="113348" y="293783"/>
                  <a:pt x="124193" y="301958"/>
                  <a:pt x="136436" y="307381"/>
                </a:cubicBezTo>
                <a:cubicBezTo>
                  <a:pt x="148679" y="312804"/>
                  <a:pt x="162113" y="315515"/>
                  <a:pt x="176738" y="315515"/>
                </a:cubicBezTo>
                <a:cubicBezTo>
                  <a:pt x="195472" y="315515"/>
                  <a:pt x="212686" y="310832"/>
                  <a:pt x="228379" y="301465"/>
                </a:cubicBezTo>
                <a:cubicBezTo>
                  <a:pt x="244073" y="292098"/>
                  <a:pt x="256562" y="277637"/>
                  <a:pt x="265847" y="258082"/>
                </a:cubicBezTo>
                <a:cubicBezTo>
                  <a:pt x="275132" y="238526"/>
                  <a:pt x="279774" y="214452"/>
                  <a:pt x="279774" y="185858"/>
                </a:cubicBezTo>
                <a:cubicBezTo>
                  <a:pt x="279774" y="159401"/>
                  <a:pt x="275502" y="136477"/>
                  <a:pt x="266956" y="117086"/>
                </a:cubicBezTo>
                <a:cubicBezTo>
                  <a:pt x="258411" y="97695"/>
                  <a:pt x="246209" y="83028"/>
                  <a:pt x="230351" y="73086"/>
                </a:cubicBezTo>
                <a:cubicBezTo>
                  <a:pt x="214494" y="63144"/>
                  <a:pt x="196294" y="58173"/>
                  <a:pt x="175752" y="58173"/>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34" name="CuadroTexto 33">
            <a:extLst>
              <a:ext uri="{FF2B5EF4-FFF2-40B4-BE49-F238E27FC236}">
                <a16:creationId xmlns:a16="http://schemas.microsoft.com/office/drawing/2014/main" id="{6609A00B-6874-49FC-B142-4C03EE006F41}"/>
              </a:ext>
            </a:extLst>
          </p:cNvPr>
          <p:cNvSpPr txBox="1"/>
          <p:nvPr/>
        </p:nvSpPr>
        <p:spPr>
          <a:xfrm>
            <a:off x="8312858" y="1864182"/>
            <a:ext cx="73210" cy="373689"/>
          </a:xfrm>
          <a:custGeom>
            <a:avLst/>
            <a:gdLst/>
            <a:ahLst/>
            <a:cxnLst/>
            <a:rect l="l" t="t" r="r" b="b"/>
            <a:pathLst>
              <a:path w="73210" h="373689">
                <a:moveTo>
                  <a:pt x="36235" y="0"/>
                </a:moveTo>
                <a:cubicBezTo>
                  <a:pt x="47246" y="0"/>
                  <a:pt x="56160" y="3656"/>
                  <a:pt x="62980" y="10969"/>
                </a:cubicBezTo>
                <a:cubicBezTo>
                  <a:pt x="69800" y="18281"/>
                  <a:pt x="73210" y="29415"/>
                  <a:pt x="73210" y="44369"/>
                </a:cubicBezTo>
                <a:lnTo>
                  <a:pt x="73210" y="329073"/>
                </a:lnTo>
                <a:cubicBezTo>
                  <a:pt x="73210" y="344027"/>
                  <a:pt x="69800" y="355201"/>
                  <a:pt x="62980" y="362596"/>
                </a:cubicBezTo>
                <a:cubicBezTo>
                  <a:pt x="56160" y="369991"/>
                  <a:pt x="47246" y="373689"/>
                  <a:pt x="36235" y="373689"/>
                </a:cubicBezTo>
                <a:cubicBezTo>
                  <a:pt x="25718" y="373689"/>
                  <a:pt x="17050" y="369950"/>
                  <a:pt x="10230" y="362473"/>
                </a:cubicBezTo>
                <a:cubicBezTo>
                  <a:pt x="3410" y="354996"/>
                  <a:pt x="0" y="343862"/>
                  <a:pt x="0" y="329073"/>
                </a:cubicBezTo>
                <a:lnTo>
                  <a:pt x="0" y="44369"/>
                </a:lnTo>
                <a:cubicBezTo>
                  <a:pt x="0" y="29579"/>
                  <a:pt x="3369" y="18487"/>
                  <a:pt x="10106" y="11092"/>
                </a:cubicBezTo>
                <a:cubicBezTo>
                  <a:pt x="16844" y="3697"/>
                  <a:pt x="25554" y="0"/>
                  <a:pt x="36235"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33" name="CuadroTexto 32">
            <a:extLst>
              <a:ext uri="{FF2B5EF4-FFF2-40B4-BE49-F238E27FC236}">
                <a16:creationId xmlns:a16="http://schemas.microsoft.com/office/drawing/2014/main" id="{6609A00B-6874-49FC-B142-4C03EE006F41}"/>
              </a:ext>
            </a:extLst>
          </p:cNvPr>
          <p:cNvSpPr txBox="1"/>
          <p:nvPr/>
        </p:nvSpPr>
        <p:spPr>
          <a:xfrm>
            <a:off x="9168137" y="1864182"/>
            <a:ext cx="302451" cy="373689"/>
          </a:xfrm>
          <a:custGeom>
            <a:avLst/>
            <a:gdLst/>
            <a:ahLst/>
            <a:cxnLst/>
            <a:rect l="l" t="t" r="r" b="b"/>
            <a:pathLst>
              <a:path w="302451" h="373689">
                <a:moveTo>
                  <a:pt x="42890" y="0"/>
                </a:moveTo>
                <a:cubicBezTo>
                  <a:pt x="49464" y="0"/>
                  <a:pt x="55092" y="1068"/>
                  <a:pt x="59776" y="3204"/>
                </a:cubicBezTo>
                <a:cubicBezTo>
                  <a:pt x="64459" y="5340"/>
                  <a:pt x="68567" y="8216"/>
                  <a:pt x="72100" y="11831"/>
                </a:cubicBezTo>
                <a:cubicBezTo>
                  <a:pt x="75633" y="15447"/>
                  <a:pt x="79248" y="20130"/>
                  <a:pt x="82946" y="25882"/>
                </a:cubicBezTo>
                <a:cubicBezTo>
                  <a:pt x="86644" y="31633"/>
                  <a:pt x="90464" y="37631"/>
                  <a:pt x="94408" y="43876"/>
                </a:cubicBezTo>
                <a:lnTo>
                  <a:pt x="235158" y="256849"/>
                </a:lnTo>
                <a:lnTo>
                  <a:pt x="235158" y="41904"/>
                </a:lnTo>
                <a:cubicBezTo>
                  <a:pt x="235158" y="27936"/>
                  <a:pt x="238157" y="17460"/>
                  <a:pt x="244155" y="10476"/>
                </a:cubicBezTo>
                <a:cubicBezTo>
                  <a:pt x="250152" y="3492"/>
                  <a:pt x="258246" y="0"/>
                  <a:pt x="268434" y="0"/>
                </a:cubicBezTo>
                <a:cubicBezTo>
                  <a:pt x="278952" y="0"/>
                  <a:pt x="287250" y="3492"/>
                  <a:pt x="293331" y="10476"/>
                </a:cubicBezTo>
                <a:cubicBezTo>
                  <a:pt x="299412" y="17460"/>
                  <a:pt x="302451" y="27936"/>
                  <a:pt x="302451" y="41904"/>
                </a:cubicBezTo>
                <a:lnTo>
                  <a:pt x="302451" y="326115"/>
                </a:lnTo>
                <a:cubicBezTo>
                  <a:pt x="302451" y="357831"/>
                  <a:pt x="289305" y="373689"/>
                  <a:pt x="263012" y="373689"/>
                </a:cubicBezTo>
                <a:cubicBezTo>
                  <a:pt x="256438" y="373689"/>
                  <a:pt x="250522" y="372744"/>
                  <a:pt x="245264" y="370854"/>
                </a:cubicBezTo>
                <a:cubicBezTo>
                  <a:pt x="240006" y="368964"/>
                  <a:pt x="235076" y="365965"/>
                  <a:pt x="230474" y="361857"/>
                </a:cubicBezTo>
                <a:cubicBezTo>
                  <a:pt x="225872" y="357748"/>
                  <a:pt x="221600" y="352942"/>
                  <a:pt x="217656" y="347437"/>
                </a:cubicBezTo>
                <a:cubicBezTo>
                  <a:pt x="213712" y="341932"/>
                  <a:pt x="209768" y="336303"/>
                  <a:pt x="205824" y="330552"/>
                </a:cubicBezTo>
                <a:lnTo>
                  <a:pt x="68526" y="120044"/>
                </a:lnTo>
                <a:lnTo>
                  <a:pt x="68526" y="331784"/>
                </a:lnTo>
                <a:cubicBezTo>
                  <a:pt x="68526" y="345588"/>
                  <a:pt x="65322" y="356023"/>
                  <a:pt x="58912" y="363089"/>
                </a:cubicBezTo>
                <a:cubicBezTo>
                  <a:pt x="52504" y="370155"/>
                  <a:pt x="44288" y="373689"/>
                  <a:pt x="34263" y="373689"/>
                </a:cubicBezTo>
                <a:cubicBezTo>
                  <a:pt x="23910" y="373689"/>
                  <a:pt x="15611" y="370114"/>
                  <a:pt x="9367" y="362966"/>
                </a:cubicBezTo>
                <a:cubicBezTo>
                  <a:pt x="3122" y="355818"/>
                  <a:pt x="0" y="345424"/>
                  <a:pt x="0" y="331784"/>
                </a:cubicBezTo>
                <a:lnTo>
                  <a:pt x="0" y="52996"/>
                </a:lnTo>
                <a:cubicBezTo>
                  <a:pt x="0" y="41165"/>
                  <a:pt x="1314" y="31880"/>
                  <a:pt x="3944" y="25142"/>
                </a:cubicBezTo>
                <a:cubicBezTo>
                  <a:pt x="7066" y="17747"/>
                  <a:pt x="12243" y="11708"/>
                  <a:pt x="19473" y="7025"/>
                </a:cubicBezTo>
                <a:cubicBezTo>
                  <a:pt x="26704" y="2341"/>
                  <a:pt x="34510" y="0"/>
                  <a:pt x="42890"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32" name="CuadroTexto 31">
            <a:extLst>
              <a:ext uri="{FF2B5EF4-FFF2-40B4-BE49-F238E27FC236}">
                <a16:creationId xmlns:a16="http://schemas.microsoft.com/office/drawing/2014/main" id="{6609A00B-6874-49FC-B142-4C03EE006F41}"/>
              </a:ext>
            </a:extLst>
          </p:cNvPr>
          <p:cNvSpPr txBox="1"/>
          <p:nvPr/>
        </p:nvSpPr>
        <p:spPr>
          <a:xfrm>
            <a:off x="9531389" y="1864182"/>
            <a:ext cx="353969" cy="373689"/>
          </a:xfrm>
          <a:custGeom>
            <a:avLst/>
            <a:gdLst/>
            <a:ahLst/>
            <a:cxnLst/>
            <a:rect l="l" t="t" r="r" b="b"/>
            <a:pathLst>
              <a:path w="353969" h="373689">
                <a:moveTo>
                  <a:pt x="175752" y="0"/>
                </a:moveTo>
                <a:cubicBezTo>
                  <a:pt x="213220" y="0"/>
                  <a:pt x="245388" y="7600"/>
                  <a:pt x="272256" y="22801"/>
                </a:cubicBezTo>
                <a:cubicBezTo>
                  <a:pt x="299124" y="38001"/>
                  <a:pt x="319460" y="59611"/>
                  <a:pt x="333264" y="87629"/>
                </a:cubicBezTo>
                <a:cubicBezTo>
                  <a:pt x="347068" y="115648"/>
                  <a:pt x="353969" y="148555"/>
                  <a:pt x="353969" y="186351"/>
                </a:cubicBezTo>
                <a:cubicBezTo>
                  <a:pt x="353969" y="214287"/>
                  <a:pt x="350190" y="239677"/>
                  <a:pt x="342630" y="262519"/>
                </a:cubicBezTo>
                <a:cubicBezTo>
                  <a:pt x="335071" y="285361"/>
                  <a:pt x="323732" y="305162"/>
                  <a:pt x="308614" y="321924"/>
                </a:cubicBezTo>
                <a:cubicBezTo>
                  <a:pt x="293496" y="338686"/>
                  <a:pt x="274926" y="351504"/>
                  <a:pt x="252906" y="360378"/>
                </a:cubicBezTo>
                <a:cubicBezTo>
                  <a:pt x="230886" y="369252"/>
                  <a:pt x="205660" y="373689"/>
                  <a:pt x="177231" y="373689"/>
                </a:cubicBezTo>
                <a:cubicBezTo>
                  <a:pt x="148966" y="373689"/>
                  <a:pt x="123660" y="369128"/>
                  <a:pt x="101310" y="360008"/>
                </a:cubicBezTo>
                <a:cubicBezTo>
                  <a:pt x="78961" y="350888"/>
                  <a:pt x="60310" y="338029"/>
                  <a:pt x="45356" y="321431"/>
                </a:cubicBezTo>
                <a:cubicBezTo>
                  <a:pt x="30401" y="304834"/>
                  <a:pt x="19104" y="284868"/>
                  <a:pt x="11462" y="261533"/>
                </a:cubicBezTo>
                <a:cubicBezTo>
                  <a:pt x="3821" y="238198"/>
                  <a:pt x="0" y="212973"/>
                  <a:pt x="0" y="185858"/>
                </a:cubicBezTo>
                <a:cubicBezTo>
                  <a:pt x="0" y="158086"/>
                  <a:pt x="3986" y="132615"/>
                  <a:pt x="11955" y="109444"/>
                </a:cubicBezTo>
                <a:cubicBezTo>
                  <a:pt x="19925" y="86273"/>
                  <a:pt x="31470" y="66554"/>
                  <a:pt x="46588" y="50285"/>
                </a:cubicBezTo>
                <a:cubicBezTo>
                  <a:pt x="61706" y="34016"/>
                  <a:pt x="80112" y="21568"/>
                  <a:pt x="101803" y="12941"/>
                </a:cubicBezTo>
                <a:cubicBezTo>
                  <a:pt x="123495" y="4313"/>
                  <a:pt x="148144" y="0"/>
                  <a:pt x="175752" y="0"/>
                </a:cubicBezTo>
                <a:close/>
                <a:moveTo>
                  <a:pt x="175752" y="58173"/>
                </a:moveTo>
                <a:cubicBezTo>
                  <a:pt x="161127" y="58173"/>
                  <a:pt x="147610" y="60925"/>
                  <a:pt x="135204" y="66430"/>
                </a:cubicBezTo>
                <a:cubicBezTo>
                  <a:pt x="122796" y="71936"/>
                  <a:pt x="112115" y="79947"/>
                  <a:pt x="103159" y="90464"/>
                </a:cubicBezTo>
                <a:cubicBezTo>
                  <a:pt x="94203" y="100981"/>
                  <a:pt x="87136" y="114415"/>
                  <a:pt x="81960" y="130766"/>
                </a:cubicBezTo>
                <a:cubicBezTo>
                  <a:pt x="76784" y="147117"/>
                  <a:pt x="74196" y="165481"/>
                  <a:pt x="74196" y="185858"/>
                </a:cubicBezTo>
                <a:cubicBezTo>
                  <a:pt x="74196" y="206399"/>
                  <a:pt x="76784" y="224969"/>
                  <a:pt x="81960" y="241566"/>
                </a:cubicBezTo>
                <a:cubicBezTo>
                  <a:pt x="87136" y="258164"/>
                  <a:pt x="94450" y="271927"/>
                  <a:pt x="103898" y="282855"/>
                </a:cubicBezTo>
                <a:cubicBezTo>
                  <a:pt x="113348" y="293783"/>
                  <a:pt x="124193" y="301958"/>
                  <a:pt x="136436" y="307381"/>
                </a:cubicBezTo>
                <a:cubicBezTo>
                  <a:pt x="148679" y="312804"/>
                  <a:pt x="162113" y="315515"/>
                  <a:pt x="176738" y="315515"/>
                </a:cubicBezTo>
                <a:cubicBezTo>
                  <a:pt x="195472" y="315515"/>
                  <a:pt x="212686" y="310832"/>
                  <a:pt x="228379" y="301465"/>
                </a:cubicBezTo>
                <a:cubicBezTo>
                  <a:pt x="244073" y="292098"/>
                  <a:pt x="256562" y="277637"/>
                  <a:pt x="265846" y="258082"/>
                </a:cubicBezTo>
                <a:cubicBezTo>
                  <a:pt x="275132" y="238526"/>
                  <a:pt x="279774" y="214452"/>
                  <a:pt x="279774" y="185858"/>
                </a:cubicBezTo>
                <a:cubicBezTo>
                  <a:pt x="279774" y="159401"/>
                  <a:pt x="275502" y="136477"/>
                  <a:pt x="266956" y="117086"/>
                </a:cubicBezTo>
                <a:cubicBezTo>
                  <a:pt x="258410" y="97695"/>
                  <a:pt x="246209" y="83028"/>
                  <a:pt x="230351" y="73086"/>
                </a:cubicBezTo>
                <a:cubicBezTo>
                  <a:pt x="214494" y="63144"/>
                  <a:pt x="196294" y="58173"/>
                  <a:pt x="175752" y="58173"/>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31" name="CuadroTexto 30">
            <a:extLst>
              <a:ext uri="{FF2B5EF4-FFF2-40B4-BE49-F238E27FC236}">
                <a16:creationId xmlns:a16="http://schemas.microsoft.com/office/drawing/2014/main" id="{6609A00B-6874-49FC-B142-4C03EE006F41}"/>
              </a:ext>
            </a:extLst>
          </p:cNvPr>
          <p:cNvSpPr txBox="1"/>
          <p:nvPr/>
        </p:nvSpPr>
        <p:spPr>
          <a:xfrm>
            <a:off x="2645624" y="1870344"/>
            <a:ext cx="307135" cy="367527"/>
          </a:xfrm>
          <a:custGeom>
            <a:avLst/>
            <a:gdLst/>
            <a:ahLst/>
            <a:cxnLst/>
            <a:rect l="l" t="t" r="r" b="b"/>
            <a:pathLst>
              <a:path w="307135" h="367527">
                <a:moveTo>
                  <a:pt x="36974" y="0"/>
                </a:moveTo>
                <a:lnTo>
                  <a:pt x="269667" y="0"/>
                </a:lnTo>
                <a:cubicBezTo>
                  <a:pt x="282321" y="0"/>
                  <a:pt x="291729" y="2794"/>
                  <a:pt x="297891" y="8381"/>
                </a:cubicBezTo>
                <a:cubicBezTo>
                  <a:pt x="304053" y="13968"/>
                  <a:pt x="307135" y="21281"/>
                  <a:pt x="307135" y="30319"/>
                </a:cubicBezTo>
                <a:cubicBezTo>
                  <a:pt x="307135" y="39357"/>
                  <a:pt x="304012" y="46629"/>
                  <a:pt x="297768" y="52134"/>
                </a:cubicBezTo>
                <a:cubicBezTo>
                  <a:pt x="291523" y="57639"/>
                  <a:pt x="282156" y="60392"/>
                  <a:pt x="269667" y="60392"/>
                </a:cubicBezTo>
                <a:lnTo>
                  <a:pt x="189802" y="60392"/>
                </a:lnTo>
                <a:lnTo>
                  <a:pt x="189802" y="322911"/>
                </a:lnTo>
                <a:cubicBezTo>
                  <a:pt x="189802" y="338029"/>
                  <a:pt x="186433" y="349245"/>
                  <a:pt x="179696" y="356557"/>
                </a:cubicBezTo>
                <a:cubicBezTo>
                  <a:pt x="172958" y="363870"/>
                  <a:pt x="164249" y="367527"/>
                  <a:pt x="153567" y="367527"/>
                </a:cubicBezTo>
                <a:cubicBezTo>
                  <a:pt x="142721" y="367527"/>
                  <a:pt x="133889" y="363829"/>
                  <a:pt x="127069" y="356434"/>
                </a:cubicBezTo>
                <a:cubicBezTo>
                  <a:pt x="120249" y="349039"/>
                  <a:pt x="116839" y="337865"/>
                  <a:pt x="116839" y="322911"/>
                </a:cubicBezTo>
                <a:lnTo>
                  <a:pt x="116839" y="60392"/>
                </a:lnTo>
                <a:lnTo>
                  <a:pt x="36974" y="60392"/>
                </a:lnTo>
                <a:cubicBezTo>
                  <a:pt x="24485" y="60392"/>
                  <a:pt x="15200" y="57639"/>
                  <a:pt x="9120" y="52134"/>
                </a:cubicBezTo>
                <a:cubicBezTo>
                  <a:pt x="3040" y="46629"/>
                  <a:pt x="0" y="39357"/>
                  <a:pt x="0" y="30319"/>
                </a:cubicBezTo>
                <a:cubicBezTo>
                  <a:pt x="0" y="20952"/>
                  <a:pt x="3163" y="13557"/>
                  <a:pt x="9490" y="8134"/>
                </a:cubicBezTo>
                <a:cubicBezTo>
                  <a:pt x="15817" y="2712"/>
                  <a:pt x="24978" y="0"/>
                  <a:pt x="36974"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30" name="CuadroTexto 29">
            <a:extLst>
              <a:ext uri="{FF2B5EF4-FFF2-40B4-BE49-F238E27FC236}">
                <a16:creationId xmlns:a16="http://schemas.microsoft.com/office/drawing/2014/main" id="{6609A00B-6874-49FC-B142-4C03EE006F41}"/>
              </a:ext>
            </a:extLst>
          </p:cNvPr>
          <p:cNvSpPr txBox="1"/>
          <p:nvPr/>
        </p:nvSpPr>
        <p:spPr>
          <a:xfrm>
            <a:off x="2994457" y="1870344"/>
            <a:ext cx="300726" cy="367527"/>
          </a:xfrm>
          <a:custGeom>
            <a:avLst/>
            <a:gdLst/>
            <a:ahLst/>
            <a:cxnLst/>
            <a:rect l="l" t="t" r="r" b="b"/>
            <a:pathLst>
              <a:path w="300726" h="367527">
                <a:moveTo>
                  <a:pt x="44863" y="0"/>
                </a:moveTo>
                <a:lnTo>
                  <a:pt x="163920" y="0"/>
                </a:lnTo>
                <a:cubicBezTo>
                  <a:pt x="180354" y="0"/>
                  <a:pt x="194404" y="699"/>
                  <a:pt x="206071" y="2095"/>
                </a:cubicBezTo>
                <a:cubicBezTo>
                  <a:pt x="217739" y="3492"/>
                  <a:pt x="228256" y="6327"/>
                  <a:pt x="237623" y="10599"/>
                </a:cubicBezTo>
                <a:cubicBezTo>
                  <a:pt x="248962" y="15365"/>
                  <a:pt x="258986" y="22185"/>
                  <a:pt x="267696" y="31059"/>
                </a:cubicBezTo>
                <a:cubicBezTo>
                  <a:pt x="276405" y="39933"/>
                  <a:pt x="283019" y="50244"/>
                  <a:pt x="287539" y="61994"/>
                </a:cubicBezTo>
                <a:cubicBezTo>
                  <a:pt x="292058" y="73744"/>
                  <a:pt x="294317" y="86192"/>
                  <a:pt x="294317" y="99338"/>
                </a:cubicBezTo>
                <a:cubicBezTo>
                  <a:pt x="294317" y="126288"/>
                  <a:pt x="286717" y="147816"/>
                  <a:pt x="271516" y="163920"/>
                </a:cubicBezTo>
                <a:cubicBezTo>
                  <a:pt x="256316" y="180025"/>
                  <a:pt x="233268" y="191446"/>
                  <a:pt x="202374" y="198183"/>
                </a:cubicBezTo>
                <a:cubicBezTo>
                  <a:pt x="215356" y="205085"/>
                  <a:pt x="227763" y="215274"/>
                  <a:pt x="239595" y="228749"/>
                </a:cubicBezTo>
                <a:cubicBezTo>
                  <a:pt x="251427" y="242224"/>
                  <a:pt x="261985" y="256562"/>
                  <a:pt x="271270" y="271763"/>
                </a:cubicBezTo>
                <a:cubicBezTo>
                  <a:pt x="280555" y="286963"/>
                  <a:pt x="287785" y="300685"/>
                  <a:pt x="292962" y="312928"/>
                </a:cubicBezTo>
                <a:cubicBezTo>
                  <a:pt x="298138" y="325170"/>
                  <a:pt x="300726" y="333592"/>
                  <a:pt x="300726" y="338193"/>
                </a:cubicBezTo>
                <a:cubicBezTo>
                  <a:pt x="300726" y="342959"/>
                  <a:pt x="299206" y="347684"/>
                  <a:pt x="296166" y="352367"/>
                </a:cubicBezTo>
                <a:cubicBezTo>
                  <a:pt x="293126" y="357050"/>
                  <a:pt x="288977" y="360748"/>
                  <a:pt x="283718" y="363459"/>
                </a:cubicBezTo>
                <a:cubicBezTo>
                  <a:pt x="278459" y="366171"/>
                  <a:pt x="272379" y="367527"/>
                  <a:pt x="265477" y="367527"/>
                </a:cubicBezTo>
                <a:cubicBezTo>
                  <a:pt x="257261" y="367527"/>
                  <a:pt x="250359" y="365596"/>
                  <a:pt x="244771" y="361734"/>
                </a:cubicBezTo>
                <a:cubicBezTo>
                  <a:pt x="239184" y="357872"/>
                  <a:pt x="234377" y="352983"/>
                  <a:pt x="230351" y="347067"/>
                </a:cubicBezTo>
                <a:cubicBezTo>
                  <a:pt x="226325" y="341151"/>
                  <a:pt x="220861" y="332442"/>
                  <a:pt x="213959" y="320939"/>
                </a:cubicBezTo>
                <a:lnTo>
                  <a:pt x="184626" y="272132"/>
                </a:lnTo>
                <a:cubicBezTo>
                  <a:pt x="174109" y="254220"/>
                  <a:pt x="164701" y="240581"/>
                  <a:pt x="156402" y="231214"/>
                </a:cubicBezTo>
                <a:cubicBezTo>
                  <a:pt x="148104" y="221847"/>
                  <a:pt x="139682" y="215438"/>
                  <a:pt x="131136" y="211987"/>
                </a:cubicBezTo>
                <a:cubicBezTo>
                  <a:pt x="122591" y="208536"/>
                  <a:pt x="111828" y="206811"/>
                  <a:pt x="98845" y="206811"/>
                </a:cubicBezTo>
                <a:lnTo>
                  <a:pt x="73210" y="206811"/>
                </a:lnTo>
                <a:lnTo>
                  <a:pt x="73210" y="322911"/>
                </a:lnTo>
                <a:cubicBezTo>
                  <a:pt x="73210" y="338193"/>
                  <a:pt x="69841" y="349450"/>
                  <a:pt x="63103" y="356681"/>
                </a:cubicBezTo>
                <a:cubicBezTo>
                  <a:pt x="56366" y="363911"/>
                  <a:pt x="47574" y="367527"/>
                  <a:pt x="36728" y="367527"/>
                </a:cubicBezTo>
                <a:cubicBezTo>
                  <a:pt x="25061" y="367527"/>
                  <a:pt x="16023" y="363747"/>
                  <a:pt x="9614" y="356188"/>
                </a:cubicBezTo>
                <a:cubicBezTo>
                  <a:pt x="3205" y="348628"/>
                  <a:pt x="0" y="337536"/>
                  <a:pt x="0" y="322911"/>
                </a:cubicBezTo>
                <a:lnTo>
                  <a:pt x="0" y="44862"/>
                </a:lnTo>
                <a:cubicBezTo>
                  <a:pt x="0" y="29087"/>
                  <a:pt x="3533" y="17666"/>
                  <a:pt x="10600" y="10599"/>
                </a:cubicBezTo>
                <a:cubicBezTo>
                  <a:pt x="17666" y="3533"/>
                  <a:pt x="29087" y="0"/>
                  <a:pt x="44863" y="0"/>
                </a:cubicBezTo>
                <a:close/>
                <a:moveTo>
                  <a:pt x="73210" y="54969"/>
                </a:moveTo>
                <a:lnTo>
                  <a:pt x="73210" y="154307"/>
                </a:lnTo>
                <a:lnTo>
                  <a:pt x="138778" y="154307"/>
                </a:lnTo>
                <a:cubicBezTo>
                  <a:pt x="156361" y="154307"/>
                  <a:pt x="171151" y="152787"/>
                  <a:pt x="183147" y="149747"/>
                </a:cubicBezTo>
                <a:cubicBezTo>
                  <a:pt x="195143" y="146707"/>
                  <a:pt x="204305" y="141530"/>
                  <a:pt x="210632" y="134217"/>
                </a:cubicBezTo>
                <a:cubicBezTo>
                  <a:pt x="216958" y="126905"/>
                  <a:pt x="220122" y="116839"/>
                  <a:pt x="220122" y="104022"/>
                </a:cubicBezTo>
                <a:cubicBezTo>
                  <a:pt x="220122" y="93997"/>
                  <a:pt x="217575" y="85165"/>
                  <a:pt x="212480" y="77523"/>
                </a:cubicBezTo>
                <a:cubicBezTo>
                  <a:pt x="207386" y="69882"/>
                  <a:pt x="200320" y="64171"/>
                  <a:pt x="191282" y="60392"/>
                </a:cubicBezTo>
                <a:cubicBezTo>
                  <a:pt x="182736" y="56776"/>
                  <a:pt x="165893" y="54969"/>
                  <a:pt x="140750" y="54969"/>
                </a:cubicBezTo>
                <a:lnTo>
                  <a:pt x="73210" y="54969"/>
                </a:ln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29" name="CuadroTexto 28">
            <a:extLst>
              <a:ext uri="{FF2B5EF4-FFF2-40B4-BE49-F238E27FC236}">
                <a16:creationId xmlns:a16="http://schemas.microsoft.com/office/drawing/2014/main" id="{6609A00B-6874-49FC-B142-4C03EE006F41}"/>
              </a:ext>
            </a:extLst>
          </p:cNvPr>
          <p:cNvSpPr txBox="1"/>
          <p:nvPr/>
        </p:nvSpPr>
        <p:spPr>
          <a:xfrm>
            <a:off x="3757443" y="1870344"/>
            <a:ext cx="308860" cy="361364"/>
          </a:xfrm>
          <a:custGeom>
            <a:avLst/>
            <a:gdLst/>
            <a:ahLst/>
            <a:cxnLst/>
            <a:rect l="l" t="t" r="r" b="b"/>
            <a:pathLst>
              <a:path w="308860" h="361364">
                <a:moveTo>
                  <a:pt x="44863" y="0"/>
                </a:moveTo>
                <a:lnTo>
                  <a:pt x="140257" y="0"/>
                </a:lnTo>
                <a:cubicBezTo>
                  <a:pt x="165071" y="0"/>
                  <a:pt x="186352" y="2301"/>
                  <a:pt x="204099" y="6902"/>
                </a:cubicBezTo>
                <a:cubicBezTo>
                  <a:pt x="221847" y="11503"/>
                  <a:pt x="237952" y="20131"/>
                  <a:pt x="252413" y="32784"/>
                </a:cubicBezTo>
                <a:cubicBezTo>
                  <a:pt x="290044" y="64993"/>
                  <a:pt x="308860" y="113964"/>
                  <a:pt x="308860" y="179696"/>
                </a:cubicBezTo>
                <a:cubicBezTo>
                  <a:pt x="308860" y="201388"/>
                  <a:pt x="306971" y="221190"/>
                  <a:pt x="303191" y="239102"/>
                </a:cubicBezTo>
                <a:cubicBezTo>
                  <a:pt x="299412" y="257014"/>
                  <a:pt x="293578" y="273159"/>
                  <a:pt x="285690" y="287538"/>
                </a:cubicBezTo>
                <a:cubicBezTo>
                  <a:pt x="277802" y="301917"/>
                  <a:pt x="267695" y="314776"/>
                  <a:pt x="255371" y="326115"/>
                </a:cubicBezTo>
                <a:cubicBezTo>
                  <a:pt x="245675" y="334825"/>
                  <a:pt x="235076" y="341809"/>
                  <a:pt x="223573" y="347067"/>
                </a:cubicBezTo>
                <a:cubicBezTo>
                  <a:pt x="212070" y="352326"/>
                  <a:pt x="199703" y="356023"/>
                  <a:pt x="186475" y="358160"/>
                </a:cubicBezTo>
                <a:cubicBezTo>
                  <a:pt x="173246" y="360296"/>
                  <a:pt x="158334" y="361364"/>
                  <a:pt x="141736" y="361364"/>
                </a:cubicBezTo>
                <a:lnTo>
                  <a:pt x="46342" y="361364"/>
                </a:lnTo>
                <a:cubicBezTo>
                  <a:pt x="33031" y="361364"/>
                  <a:pt x="23007" y="359351"/>
                  <a:pt x="16269" y="355325"/>
                </a:cubicBezTo>
                <a:cubicBezTo>
                  <a:pt x="9531" y="351299"/>
                  <a:pt x="5136" y="345629"/>
                  <a:pt x="3081" y="338317"/>
                </a:cubicBezTo>
                <a:cubicBezTo>
                  <a:pt x="1027" y="331004"/>
                  <a:pt x="0" y="321514"/>
                  <a:pt x="0" y="309846"/>
                </a:cubicBezTo>
                <a:lnTo>
                  <a:pt x="0" y="44862"/>
                </a:lnTo>
                <a:cubicBezTo>
                  <a:pt x="0" y="29087"/>
                  <a:pt x="3534" y="17666"/>
                  <a:pt x="10600" y="10599"/>
                </a:cubicBezTo>
                <a:cubicBezTo>
                  <a:pt x="17666" y="3533"/>
                  <a:pt x="29087" y="0"/>
                  <a:pt x="44863" y="0"/>
                </a:cubicBezTo>
                <a:close/>
                <a:moveTo>
                  <a:pt x="73210" y="57927"/>
                </a:moveTo>
                <a:lnTo>
                  <a:pt x="73210" y="303191"/>
                </a:lnTo>
                <a:lnTo>
                  <a:pt x="128671" y="303191"/>
                </a:lnTo>
                <a:cubicBezTo>
                  <a:pt x="140832" y="303191"/>
                  <a:pt x="150363" y="302862"/>
                  <a:pt x="157265" y="302205"/>
                </a:cubicBezTo>
                <a:cubicBezTo>
                  <a:pt x="164167" y="301548"/>
                  <a:pt x="171315" y="299904"/>
                  <a:pt x="178710" y="297275"/>
                </a:cubicBezTo>
                <a:cubicBezTo>
                  <a:pt x="186105" y="294646"/>
                  <a:pt x="192514" y="290948"/>
                  <a:pt x="197937" y="286183"/>
                </a:cubicBezTo>
                <a:cubicBezTo>
                  <a:pt x="222423" y="265477"/>
                  <a:pt x="234665" y="229817"/>
                  <a:pt x="234665" y="179203"/>
                </a:cubicBezTo>
                <a:cubicBezTo>
                  <a:pt x="234665" y="143543"/>
                  <a:pt x="229283" y="116839"/>
                  <a:pt x="218519" y="99092"/>
                </a:cubicBezTo>
                <a:cubicBezTo>
                  <a:pt x="207756" y="81344"/>
                  <a:pt x="194486" y="70046"/>
                  <a:pt x="178710" y="65198"/>
                </a:cubicBezTo>
                <a:cubicBezTo>
                  <a:pt x="162934" y="60351"/>
                  <a:pt x="143872" y="57927"/>
                  <a:pt x="121523" y="57927"/>
                </a:cubicBezTo>
                <a:lnTo>
                  <a:pt x="73210" y="57927"/>
                </a:ln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28" name="CuadroTexto 27">
            <a:extLst>
              <a:ext uri="{FF2B5EF4-FFF2-40B4-BE49-F238E27FC236}">
                <a16:creationId xmlns:a16="http://schemas.microsoft.com/office/drawing/2014/main" id="{6609A00B-6874-49FC-B142-4C03EE006F41}"/>
              </a:ext>
            </a:extLst>
          </p:cNvPr>
          <p:cNvSpPr txBox="1"/>
          <p:nvPr/>
        </p:nvSpPr>
        <p:spPr>
          <a:xfrm>
            <a:off x="7947458" y="1870344"/>
            <a:ext cx="300233" cy="361364"/>
          </a:xfrm>
          <a:custGeom>
            <a:avLst/>
            <a:gdLst/>
            <a:ahLst/>
            <a:cxnLst/>
            <a:rect l="l" t="t" r="r" b="b"/>
            <a:pathLst>
              <a:path w="300233" h="361364">
                <a:moveTo>
                  <a:pt x="44370" y="0"/>
                </a:moveTo>
                <a:lnTo>
                  <a:pt x="161455" y="0"/>
                </a:lnTo>
                <a:cubicBezTo>
                  <a:pt x="178710" y="0"/>
                  <a:pt x="193665" y="1068"/>
                  <a:pt x="206318" y="3205"/>
                </a:cubicBezTo>
                <a:cubicBezTo>
                  <a:pt x="218971" y="5341"/>
                  <a:pt x="230310" y="9449"/>
                  <a:pt x="240334" y="15529"/>
                </a:cubicBezTo>
                <a:cubicBezTo>
                  <a:pt x="248880" y="20624"/>
                  <a:pt x="256439" y="27074"/>
                  <a:pt x="263012" y="34879"/>
                </a:cubicBezTo>
                <a:cubicBezTo>
                  <a:pt x="269585" y="42685"/>
                  <a:pt x="274597" y="51312"/>
                  <a:pt x="278048" y="60761"/>
                </a:cubicBezTo>
                <a:cubicBezTo>
                  <a:pt x="281499" y="70211"/>
                  <a:pt x="283225" y="80194"/>
                  <a:pt x="283225" y="90711"/>
                </a:cubicBezTo>
                <a:cubicBezTo>
                  <a:pt x="283225" y="126864"/>
                  <a:pt x="265149" y="153321"/>
                  <a:pt x="228996" y="170083"/>
                </a:cubicBezTo>
                <a:cubicBezTo>
                  <a:pt x="276487" y="185201"/>
                  <a:pt x="300233" y="214616"/>
                  <a:pt x="300233" y="258329"/>
                </a:cubicBezTo>
                <a:cubicBezTo>
                  <a:pt x="300233" y="278541"/>
                  <a:pt x="295057" y="296741"/>
                  <a:pt x="284704" y="312928"/>
                </a:cubicBezTo>
                <a:cubicBezTo>
                  <a:pt x="274351" y="329114"/>
                  <a:pt x="260383" y="341069"/>
                  <a:pt x="242799" y="348793"/>
                </a:cubicBezTo>
                <a:cubicBezTo>
                  <a:pt x="231789" y="353394"/>
                  <a:pt x="219136" y="356640"/>
                  <a:pt x="204839" y="358529"/>
                </a:cubicBezTo>
                <a:cubicBezTo>
                  <a:pt x="190542" y="360419"/>
                  <a:pt x="173862" y="361364"/>
                  <a:pt x="154800" y="361364"/>
                </a:cubicBezTo>
                <a:lnTo>
                  <a:pt x="44370" y="361364"/>
                </a:lnTo>
                <a:cubicBezTo>
                  <a:pt x="28429" y="361364"/>
                  <a:pt x="17050" y="357790"/>
                  <a:pt x="10230" y="350642"/>
                </a:cubicBezTo>
                <a:cubicBezTo>
                  <a:pt x="3410" y="343493"/>
                  <a:pt x="0" y="332113"/>
                  <a:pt x="0" y="316502"/>
                </a:cubicBezTo>
                <a:lnTo>
                  <a:pt x="0" y="44862"/>
                </a:lnTo>
                <a:cubicBezTo>
                  <a:pt x="0" y="28922"/>
                  <a:pt x="3492" y="17460"/>
                  <a:pt x="10476" y="10476"/>
                </a:cubicBezTo>
                <a:cubicBezTo>
                  <a:pt x="17460" y="3492"/>
                  <a:pt x="28758" y="0"/>
                  <a:pt x="44370" y="0"/>
                </a:cubicBezTo>
                <a:close/>
                <a:moveTo>
                  <a:pt x="73210" y="54969"/>
                </a:moveTo>
                <a:lnTo>
                  <a:pt x="73210" y="148391"/>
                </a:lnTo>
                <a:lnTo>
                  <a:pt x="140257" y="148391"/>
                </a:lnTo>
                <a:cubicBezTo>
                  <a:pt x="158497" y="148391"/>
                  <a:pt x="172589" y="146666"/>
                  <a:pt x="182531" y="143215"/>
                </a:cubicBezTo>
                <a:cubicBezTo>
                  <a:pt x="192473" y="139764"/>
                  <a:pt x="200073" y="133190"/>
                  <a:pt x="205332" y="123495"/>
                </a:cubicBezTo>
                <a:cubicBezTo>
                  <a:pt x="209440" y="116593"/>
                  <a:pt x="211494" y="108869"/>
                  <a:pt x="211494" y="100324"/>
                </a:cubicBezTo>
                <a:cubicBezTo>
                  <a:pt x="211494" y="82083"/>
                  <a:pt x="205003" y="69964"/>
                  <a:pt x="192021" y="63966"/>
                </a:cubicBezTo>
                <a:cubicBezTo>
                  <a:pt x="179039" y="57968"/>
                  <a:pt x="159237" y="54969"/>
                  <a:pt x="132615" y="54969"/>
                </a:cubicBezTo>
                <a:lnTo>
                  <a:pt x="73210" y="54969"/>
                </a:lnTo>
                <a:close/>
                <a:moveTo>
                  <a:pt x="73210" y="200895"/>
                </a:moveTo>
                <a:lnTo>
                  <a:pt x="73210" y="306395"/>
                </a:lnTo>
                <a:lnTo>
                  <a:pt x="151842" y="306395"/>
                </a:lnTo>
                <a:cubicBezTo>
                  <a:pt x="201306" y="306395"/>
                  <a:pt x="226038" y="288565"/>
                  <a:pt x="226038" y="252906"/>
                </a:cubicBezTo>
                <a:cubicBezTo>
                  <a:pt x="226038" y="234665"/>
                  <a:pt x="219629" y="221436"/>
                  <a:pt x="206811" y="213220"/>
                </a:cubicBezTo>
                <a:cubicBezTo>
                  <a:pt x="193993" y="205003"/>
                  <a:pt x="174848" y="200895"/>
                  <a:pt x="149377" y="200895"/>
                </a:cubicBezTo>
                <a:lnTo>
                  <a:pt x="73210" y="200895"/>
                </a:ln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27" name="CuadroTexto 26">
            <a:extLst>
              <a:ext uri="{FF2B5EF4-FFF2-40B4-BE49-F238E27FC236}">
                <a16:creationId xmlns:a16="http://schemas.microsoft.com/office/drawing/2014/main" id="{6609A00B-6874-49FC-B142-4C03EE006F41}"/>
              </a:ext>
            </a:extLst>
          </p:cNvPr>
          <p:cNvSpPr txBox="1"/>
          <p:nvPr/>
        </p:nvSpPr>
        <p:spPr>
          <a:xfrm>
            <a:off x="8471826" y="1870344"/>
            <a:ext cx="278541" cy="361364"/>
          </a:xfrm>
          <a:custGeom>
            <a:avLst/>
            <a:gdLst/>
            <a:ahLst/>
            <a:cxnLst/>
            <a:rect l="l" t="t" r="r" b="b"/>
            <a:pathLst>
              <a:path w="278541" h="361364">
                <a:moveTo>
                  <a:pt x="44863" y="0"/>
                </a:moveTo>
                <a:lnTo>
                  <a:pt x="238115" y="0"/>
                </a:lnTo>
                <a:cubicBezTo>
                  <a:pt x="249783" y="0"/>
                  <a:pt x="258451" y="2588"/>
                  <a:pt x="264121" y="7765"/>
                </a:cubicBezTo>
                <a:cubicBezTo>
                  <a:pt x="269791" y="12941"/>
                  <a:pt x="272625" y="19720"/>
                  <a:pt x="272625" y="28101"/>
                </a:cubicBezTo>
                <a:cubicBezTo>
                  <a:pt x="272625" y="36646"/>
                  <a:pt x="269791" y="43507"/>
                  <a:pt x="264121" y="48683"/>
                </a:cubicBezTo>
                <a:cubicBezTo>
                  <a:pt x="258451" y="53860"/>
                  <a:pt x="249783" y="56448"/>
                  <a:pt x="238115" y="56448"/>
                </a:cubicBezTo>
                <a:lnTo>
                  <a:pt x="73209" y="56448"/>
                </a:lnTo>
                <a:lnTo>
                  <a:pt x="73209" y="145187"/>
                </a:lnTo>
                <a:lnTo>
                  <a:pt x="225051" y="145187"/>
                </a:lnTo>
                <a:cubicBezTo>
                  <a:pt x="236226" y="145187"/>
                  <a:pt x="244565" y="147693"/>
                  <a:pt x="250071" y="152705"/>
                </a:cubicBezTo>
                <a:cubicBezTo>
                  <a:pt x="255576" y="157717"/>
                  <a:pt x="258329" y="164331"/>
                  <a:pt x="258329" y="172548"/>
                </a:cubicBezTo>
                <a:cubicBezTo>
                  <a:pt x="258329" y="180764"/>
                  <a:pt x="255617" y="187461"/>
                  <a:pt x="250194" y="192637"/>
                </a:cubicBezTo>
                <a:cubicBezTo>
                  <a:pt x="244771" y="197814"/>
                  <a:pt x="236390" y="200402"/>
                  <a:pt x="225051" y="200402"/>
                </a:cubicBezTo>
                <a:lnTo>
                  <a:pt x="73209" y="200402"/>
                </a:lnTo>
                <a:lnTo>
                  <a:pt x="73209" y="303191"/>
                </a:lnTo>
                <a:lnTo>
                  <a:pt x="243785" y="303191"/>
                </a:lnTo>
                <a:cubicBezTo>
                  <a:pt x="255288" y="303191"/>
                  <a:pt x="263957" y="305861"/>
                  <a:pt x="269791" y="311202"/>
                </a:cubicBezTo>
                <a:cubicBezTo>
                  <a:pt x="275624" y="316543"/>
                  <a:pt x="278541" y="323650"/>
                  <a:pt x="278541" y="332524"/>
                </a:cubicBezTo>
                <a:cubicBezTo>
                  <a:pt x="278541" y="341069"/>
                  <a:pt x="275624" y="348012"/>
                  <a:pt x="269791" y="353353"/>
                </a:cubicBezTo>
                <a:cubicBezTo>
                  <a:pt x="263957" y="358694"/>
                  <a:pt x="255288" y="361364"/>
                  <a:pt x="243785" y="361364"/>
                </a:cubicBezTo>
                <a:lnTo>
                  <a:pt x="44863" y="361364"/>
                </a:lnTo>
                <a:cubicBezTo>
                  <a:pt x="28923" y="361364"/>
                  <a:pt x="17461" y="357831"/>
                  <a:pt x="10476" y="350765"/>
                </a:cubicBezTo>
                <a:cubicBezTo>
                  <a:pt x="3491" y="343699"/>
                  <a:pt x="0" y="332278"/>
                  <a:pt x="0" y="316502"/>
                </a:cubicBezTo>
                <a:lnTo>
                  <a:pt x="0" y="44862"/>
                </a:lnTo>
                <a:cubicBezTo>
                  <a:pt x="0" y="34345"/>
                  <a:pt x="1561" y="25759"/>
                  <a:pt x="4683" y="19104"/>
                </a:cubicBezTo>
                <a:cubicBezTo>
                  <a:pt x="7805" y="12448"/>
                  <a:pt x="12695" y="7600"/>
                  <a:pt x="19350" y="4560"/>
                </a:cubicBezTo>
                <a:cubicBezTo>
                  <a:pt x="26005" y="1520"/>
                  <a:pt x="34509" y="0"/>
                  <a:pt x="4486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26" name="CuadroTexto 25">
            <a:extLst>
              <a:ext uri="{FF2B5EF4-FFF2-40B4-BE49-F238E27FC236}">
                <a16:creationId xmlns:a16="http://schemas.microsoft.com/office/drawing/2014/main" id="{6609A00B-6874-49FC-B142-4C03EE006F41}"/>
              </a:ext>
            </a:extLst>
          </p:cNvPr>
          <p:cNvSpPr txBox="1"/>
          <p:nvPr/>
        </p:nvSpPr>
        <p:spPr>
          <a:xfrm>
            <a:off x="8804707" y="1870344"/>
            <a:ext cx="300726" cy="367527"/>
          </a:xfrm>
          <a:custGeom>
            <a:avLst/>
            <a:gdLst/>
            <a:ahLst/>
            <a:cxnLst/>
            <a:rect l="l" t="t" r="r" b="b"/>
            <a:pathLst>
              <a:path w="300726" h="367527">
                <a:moveTo>
                  <a:pt x="44863" y="0"/>
                </a:moveTo>
                <a:lnTo>
                  <a:pt x="163920" y="0"/>
                </a:lnTo>
                <a:cubicBezTo>
                  <a:pt x="180353" y="0"/>
                  <a:pt x="194403" y="699"/>
                  <a:pt x="206071" y="2095"/>
                </a:cubicBezTo>
                <a:cubicBezTo>
                  <a:pt x="217739" y="3492"/>
                  <a:pt x="228256" y="6327"/>
                  <a:pt x="237623" y="10599"/>
                </a:cubicBezTo>
                <a:cubicBezTo>
                  <a:pt x="248961" y="15365"/>
                  <a:pt x="258985" y="22185"/>
                  <a:pt x="267695" y="31059"/>
                </a:cubicBezTo>
                <a:cubicBezTo>
                  <a:pt x="276405" y="39933"/>
                  <a:pt x="283019" y="50244"/>
                  <a:pt x="287538" y="61994"/>
                </a:cubicBezTo>
                <a:cubicBezTo>
                  <a:pt x="292057" y="73744"/>
                  <a:pt x="294317" y="86192"/>
                  <a:pt x="294317" y="99338"/>
                </a:cubicBezTo>
                <a:cubicBezTo>
                  <a:pt x="294317" y="126288"/>
                  <a:pt x="286716" y="147816"/>
                  <a:pt x="271516" y="163920"/>
                </a:cubicBezTo>
                <a:cubicBezTo>
                  <a:pt x="256315" y="180025"/>
                  <a:pt x="233268" y="191446"/>
                  <a:pt x="202373" y="198183"/>
                </a:cubicBezTo>
                <a:cubicBezTo>
                  <a:pt x="215355" y="205085"/>
                  <a:pt x="227763" y="215274"/>
                  <a:pt x="239595" y="228749"/>
                </a:cubicBezTo>
                <a:cubicBezTo>
                  <a:pt x="251427" y="242224"/>
                  <a:pt x="261985" y="256562"/>
                  <a:pt x="271269" y="271763"/>
                </a:cubicBezTo>
                <a:cubicBezTo>
                  <a:pt x="280553" y="286963"/>
                  <a:pt x="287785" y="300685"/>
                  <a:pt x="292961" y="312928"/>
                </a:cubicBezTo>
                <a:cubicBezTo>
                  <a:pt x="298137" y="325170"/>
                  <a:pt x="300726" y="333592"/>
                  <a:pt x="300726" y="338193"/>
                </a:cubicBezTo>
                <a:cubicBezTo>
                  <a:pt x="300726" y="342959"/>
                  <a:pt x="299206" y="347684"/>
                  <a:pt x="296165" y="352367"/>
                </a:cubicBezTo>
                <a:cubicBezTo>
                  <a:pt x="293125" y="357050"/>
                  <a:pt x="288977" y="360748"/>
                  <a:pt x="283717" y="363459"/>
                </a:cubicBezTo>
                <a:cubicBezTo>
                  <a:pt x="278459" y="366171"/>
                  <a:pt x="272379" y="367527"/>
                  <a:pt x="265477" y="367527"/>
                </a:cubicBezTo>
                <a:cubicBezTo>
                  <a:pt x="257260" y="367527"/>
                  <a:pt x="250358" y="365596"/>
                  <a:pt x="244771" y="361734"/>
                </a:cubicBezTo>
                <a:cubicBezTo>
                  <a:pt x="239184" y="357872"/>
                  <a:pt x="234377" y="352983"/>
                  <a:pt x="230351" y="347067"/>
                </a:cubicBezTo>
                <a:cubicBezTo>
                  <a:pt x="226325" y="341151"/>
                  <a:pt x="220861" y="332442"/>
                  <a:pt x="213959" y="320939"/>
                </a:cubicBezTo>
                <a:lnTo>
                  <a:pt x="184626" y="272132"/>
                </a:lnTo>
                <a:cubicBezTo>
                  <a:pt x="174109" y="254220"/>
                  <a:pt x="164701" y="240581"/>
                  <a:pt x="156402" y="231214"/>
                </a:cubicBezTo>
                <a:cubicBezTo>
                  <a:pt x="148103" y="221847"/>
                  <a:pt x="139681" y="215438"/>
                  <a:pt x="131136" y="211987"/>
                </a:cubicBezTo>
                <a:cubicBezTo>
                  <a:pt x="122591" y="208536"/>
                  <a:pt x="111827" y="206811"/>
                  <a:pt x="98845" y="206811"/>
                </a:cubicBezTo>
                <a:lnTo>
                  <a:pt x="73209" y="206811"/>
                </a:lnTo>
                <a:lnTo>
                  <a:pt x="73209" y="322911"/>
                </a:lnTo>
                <a:cubicBezTo>
                  <a:pt x="73209" y="338193"/>
                  <a:pt x="69841" y="349450"/>
                  <a:pt x="63103" y="356681"/>
                </a:cubicBezTo>
                <a:cubicBezTo>
                  <a:pt x="56365" y="363911"/>
                  <a:pt x="47574" y="367527"/>
                  <a:pt x="36728" y="367527"/>
                </a:cubicBezTo>
                <a:cubicBezTo>
                  <a:pt x="25060" y="367527"/>
                  <a:pt x="16022" y="363747"/>
                  <a:pt x="9613" y="356188"/>
                </a:cubicBezTo>
                <a:cubicBezTo>
                  <a:pt x="3205" y="348628"/>
                  <a:pt x="0" y="337536"/>
                  <a:pt x="0" y="322911"/>
                </a:cubicBezTo>
                <a:lnTo>
                  <a:pt x="0" y="44862"/>
                </a:lnTo>
                <a:cubicBezTo>
                  <a:pt x="0" y="29087"/>
                  <a:pt x="3533" y="17666"/>
                  <a:pt x="10599" y="10599"/>
                </a:cubicBezTo>
                <a:cubicBezTo>
                  <a:pt x="17665" y="3533"/>
                  <a:pt x="29087" y="0"/>
                  <a:pt x="44863" y="0"/>
                </a:cubicBezTo>
                <a:close/>
                <a:moveTo>
                  <a:pt x="73209" y="54969"/>
                </a:moveTo>
                <a:lnTo>
                  <a:pt x="73209" y="154307"/>
                </a:lnTo>
                <a:lnTo>
                  <a:pt x="138777" y="154307"/>
                </a:lnTo>
                <a:cubicBezTo>
                  <a:pt x="156361" y="154307"/>
                  <a:pt x="171151" y="152787"/>
                  <a:pt x="183147" y="149747"/>
                </a:cubicBezTo>
                <a:cubicBezTo>
                  <a:pt x="195143" y="146707"/>
                  <a:pt x="204305" y="141530"/>
                  <a:pt x="210631" y="134217"/>
                </a:cubicBezTo>
                <a:cubicBezTo>
                  <a:pt x="216957" y="126905"/>
                  <a:pt x="220121" y="116839"/>
                  <a:pt x="220121" y="104022"/>
                </a:cubicBezTo>
                <a:cubicBezTo>
                  <a:pt x="220121" y="93997"/>
                  <a:pt x="217574" y="85165"/>
                  <a:pt x="212480" y="77523"/>
                </a:cubicBezTo>
                <a:cubicBezTo>
                  <a:pt x="207386" y="69882"/>
                  <a:pt x="200319" y="64171"/>
                  <a:pt x="191281" y="60392"/>
                </a:cubicBezTo>
                <a:cubicBezTo>
                  <a:pt x="182737" y="56776"/>
                  <a:pt x="165892" y="54969"/>
                  <a:pt x="140749" y="54969"/>
                </a:cubicBezTo>
                <a:lnTo>
                  <a:pt x="73209" y="54969"/>
                </a:ln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25" name="CuadroTexto 24">
            <a:extLst>
              <a:ext uri="{FF2B5EF4-FFF2-40B4-BE49-F238E27FC236}">
                <a16:creationId xmlns:a16="http://schemas.microsoft.com/office/drawing/2014/main" id="{6609A00B-6874-49FC-B142-4C03EE006F41}"/>
              </a:ext>
            </a:extLst>
          </p:cNvPr>
          <p:cNvSpPr txBox="1"/>
          <p:nvPr/>
        </p:nvSpPr>
        <p:spPr>
          <a:xfrm>
            <a:off x="5052843" y="2473782"/>
            <a:ext cx="303930" cy="373689"/>
          </a:xfrm>
          <a:custGeom>
            <a:avLst/>
            <a:gdLst/>
            <a:ahLst/>
            <a:cxnLst/>
            <a:rect l="l" t="t" r="r" b="b"/>
            <a:pathLst>
              <a:path w="303930" h="373689">
                <a:moveTo>
                  <a:pt x="36235" y="0"/>
                </a:moveTo>
                <a:cubicBezTo>
                  <a:pt x="47574" y="0"/>
                  <a:pt x="56571" y="3697"/>
                  <a:pt x="63226" y="11092"/>
                </a:cubicBezTo>
                <a:cubicBezTo>
                  <a:pt x="69882" y="18487"/>
                  <a:pt x="73210" y="29579"/>
                  <a:pt x="73210" y="44369"/>
                </a:cubicBezTo>
                <a:lnTo>
                  <a:pt x="73210" y="222093"/>
                </a:lnTo>
                <a:cubicBezTo>
                  <a:pt x="73210" y="242306"/>
                  <a:pt x="75469" y="259191"/>
                  <a:pt x="79988" y="272748"/>
                </a:cubicBezTo>
                <a:cubicBezTo>
                  <a:pt x="84507" y="286306"/>
                  <a:pt x="92519" y="296823"/>
                  <a:pt x="104022" y="304300"/>
                </a:cubicBezTo>
                <a:cubicBezTo>
                  <a:pt x="115525" y="311777"/>
                  <a:pt x="131629" y="315515"/>
                  <a:pt x="152335" y="315515"/>
                </a:cubicBezTo>
                <a:cubicBezTo>
                  <a:pt x="180929" y="315515"/>
                  <a:pt x="201141" y="307915"/>
                  <a:pt x="212973" y="292715"/>
                </a:cubicBezTo>
                <a:cubicBezTo>
                  <a:pt x="224805" y="277514"/>
                  <a:pt x="230721" y="254466"/>
                  <a:pt x="230721" y="223572"/>
                </a:cubicBezTo>
                <a:lnTo>
                  <a:pt x="230721" y="44369"/>
                </a:lnTo>
                <a:cubicBezTo>
                  <a:pt x="230721" y="29415"/>
                  <a:pt x="234008" y="18282"/>
                  <a:pt x="240581" y="10969"/>
                </a:cubicBezTo>
                <a:cubicBezTo>
                  <a:pt x="247154" y="3656"/>
                  <a:pt x="255946" y="0"/>
                  <a:pt x="266956" y="0"/>
                </a:cubicBezTo>
                <a:cubicBezTo>
                  <a:pt x="277966" y="0"/>
                  <a:pt x="286881" y="3656"/>
                  <a:pt x="293701" y="10969"/>
                </a:cubicBezTo>
                <a:cubicBezTo>
                  <a:pt x="300520" y="18282"/>
                  <a:pt x="303930" y="29415"/>
                  <a:pt x="303930" y="44369"/>
                </a:cubicBezTo>
                <a:lnTo>
                  <a:pt x="303930" y="218149"/>
                </a:lnTo>
                <a:cubicBezTo>
                  <a:pt x="303930" y="246414"/>
                  <a:pt x="301178" y="269996"/>
                  <a:pt x="295673" y="288894"/>
                </a:cubicBezTo>
                <a:cubicBezTo>
                  <a:pt x="290168" y="307792"/>
                  <a:pt x="279774" y="324389"/>
                  <a:pt x="264491" y="338686"/>
                </a:cubicBezTo>
                <a:cubicBezTo>
                  <a:pt x="251345" y="350847"/>
                  <a:pt x="236062" y="359720"/>
                  <a:pt x="218643" y="365308"/>
                </a:cubicBezTo>
                <a:cubicBezTo>
                  <a:pt x="201224" y="370895"/>
                  <a:pt x="180846" y="373689"/>
                  <a:pt x="157511" y="373689"/>
                </a:cubicBezTo>
                <a:cubicBezTo>
                  <a:pt x="129740" y="373689"/>
                  <a:pt x="105829" y="370690"/>
                  <a:pt x="85781" y="364692"/>
                </a:cubicBezTo>
                <a:cubicBezTo>
                  <a:pt x="65733" y="358693"/>
                  <a:pt x="49382" y="349409"/>
                  <a:pt x="36728" y="336837"/>
                </a:cubicBezTo>
                <a:cubicBezTo>
                  <a:pt x="24075" y="324266"/>
                  <a:pt x="14790" y="308162"/>
                  <a:pt x="8874" y="288524"/>
                </a:cubicBezTo>
                <a:cubicBezTo>
                  <a:pt x="2958" y="268886"/>
                  <a:pt x="0" y="245428"/>
                  <a:pt x="0" y="218149"/>
                </a:cubicBezTo>
                <a:lnTo>
                  <a:pt x="0" y="44369"/>
                </a:lnTo>
                <a:cubicBezTo>
                  <a:pt x="0" y="29579"/>
                  <a:pt x="3328" y="18487"/>
                  <a:pt x="9983" y="11092"/>
                </a:cubicBezTo>
                <a:cubicBezTo>
                  <a:pt x="16639" y="3697"/>
                  <a:pt x="25389" y="0"/>
                  <a:pt x="36235"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24" name="CuadroTexto 23">
            <a:extLst>
              <a:ext uri="{FF2B5EF4-FFF2-40B4-BE49-F238E27FC236}">
                <a16:creationId xmlns:a16="http://schemas.microsoft.com/office/drawing/2014/main" id="{6609A00B-6874-49FC-B142-4C03EE006F41}"/>
              </a:ext>
            </a:extLst>
          </p:cNvPr>
          <p:cNvSpPr txBox="1"/>
          <p:nvPr/>
        </p:nvSpPr>
        <p:spPr>
          <a:xfrm>
            <a:off x="5434337" y="2473782"/>
            <a:ext cx="302451" cy="373689"/>
          </a:xfrm>
          <a:custGeom>
            <a:avLst/>
            <a:gdLst/>
            <a:ahLst/>
            <a:cxnLst/>
            <a:rect l="l" t="t" r="r" b="b"/>
            <a:pathLst>
              <a:path w="302451" h="373689">
                <a:moveTo>
                  <a:pt x="42890" y="0"/>
                </a:moveTo>
                <a:cubicBezTo>
                  <a:pt x="49464" y="0"/>
                  <a:pt x="55092" y="1068"/>
                  <a:pt x="59775" y="3204"/>
                </a:cubicBezTo>
                <a:cubicBezTo>
                  <a:pt x="64459" y="5341"/>
                  <a:pt x="68567" y="8216"/>
                  <a:pt x="72100" y="11832"/>
                </a:cubicBezTo>
                <a:cubicBezTo>
                  <a:pt x="75633" y="15447"/>
                  <a:pt x="79249" y="20130"/>
                  <a:pt x="82946" y="25882"/>
                </a:cubicBezTo>
                <a:cubicBezTo>
                  <a:pt x="86644" y="31634"/>
                  <a:pt x="90464" y="37632"/>
                  <a:pt x="94408" y="43876"/>
                </a:cubicBezTo>
                <a:lnTo>
                  <a:pt x="235158" y="256849"/>
                </a:lnTo>
                <a:lnTo>
                  <a:pt x="235158" y="41904"/>
                </a:lnTo>
                <a:cubicBezTo>
                  <a:pt x="235158" y="27936"/>
                  <a:pt x="238157" y="17460"/>
                  <a:pt x="244155" y="10476"/>
                </a:cubicBezTo>
                <a:cubicBezTo>
                  <a:pt x="250153" y="3492"/>
                  <a:pt x="258246" y="0"/>
                  <a:pt x="268435" y="0"/>
                </a:cubicBezTo>
                <a:cubicBezTo>
                  <a:pt x="278952" y="0"/>
                  <a:pt x="287251" y="3492"/>
                  <a:pt x="293331" y="10476"/>
                </a:cubicBezTo>
                <a:cubicBezTo>
                  <a:pt x="299411" y="17460"/>
                  <a:pt x="302451" y="27936"/>
                  <a:pt x="302451" y="41904"/>
                </a:cubicBezTo>
                <a:lnTo>
                  <a:pt x="302451" y="326115"/>
                </a:lnTo>
                <a:cubicBezTo>
                  <a:pt x="302451" y="357831"/>
                  <a:pt x="289305" y="373689"/>
                  <a:pt x="263012" y="373689"/>
                </a:cubicBezTo>
                <a:cubicBezTo>
                  <a:pt x="256439" y="373689"/>
                  <a:pt x="250523" y="372744"/>
                  <a:pt x="245264" y="370854"/>
                </a:cubicBezTo>
                <a:cubicBezTo>
                  <a:pt x="240005" y="368964"/>
                  <a:pt x="235076" y="365965"/>
                  <a:pt x="230474" y="361857"/>
                </a:cubicBezTo>
                <a:cubicBezTo>
                  <a:pt x="225873" y="357748"/>
                  <a:pt x="221600" y="352942"/>
                  <a:pt x="217657" y="347437"/>
                </a:cubicBezTo>
                <a:cubicBezTo>
                  <a:pt x="213713" y="341932"/>
                  <a:pt x="209769" y="336303"/>
                  <a:pt x="205825" y="330552"/>
                </a:cubicBezTo>
                <a:lnTo>
                  <a:pt x="68526" y="120044"/>
                </a:lnTo>
                <a:lnTo>
                  <a:pt x="68526" y="331784"/>
                </a:lnTo>
                <a:cubicBezTo>
                  <a:pt x="68526" y="345588"/>
                  <a:pt x="65322" y="356023"/>
                  <a:pt x="58913" y="363089"/>
                </a:cubicBezTo>
                <a:cubicBezTo>
                  <a:pt x="52504" y="370155"/>
                  <a:pt x="44287" y="373689"/>
                  <a:pt x="34263" y="373689"/>
                </a:cubicBezTo>
                <a:cubicBezTo>
                  <a:pt x="23910" y="373689"/>
                  <a:pt x="15612" y="370114"/>
                  <a:pt x="9367" y="362966"/>
                </a:cubicBezTo>
                <a:cubicBezTo>
                  <a:pt x="3123" y="355818"/>
                  <a:pt x="0" y="345424"/>
                  <a:pt x="0" y="331784"/>
                </a:cubicBezTo>
                <a:lnTo>
                  <a:pt x="0" y="52997"/>
                </a:lnTo>
                <a:cubicBezTo>
                  <a:pt x="0" y="41165"/>
                  <a:pt x="1315" y="31880"/>
                  <a:pt x="3944" y="25142"/>
                </a:cubicBezTo>
                <a:cubicBezTo>
                  <a:pt x="7066" y="17748"/>
                  <a:pt x="12243" y="11708"/>
                  <a:pt x="19473" y="7025"/>
                </a:cubicBezTo>
                <a:cubicBezTo>
                  <a:pt x="26704" y="2341"/>
                  <a:pt x="34510" y="0"/>
                  <a:pt x="42890"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23" name="CuadroTexto 22">
            <a:extLst>
              <a:ext uri="{FF2B5EF4-FFF2-40B4-BE49-F238E27FC236}">
                <a16:creationId xmlns:a16="http://schemas.microsoft.com/office/drawing/2014/main" id="{6609A00B-6874-49FC-B142-4C03EE006F41}"/>
              </a:ext>
            </a:extLst>
          </p:cNvPr>
          <p:cNvSpPr txBox="1"/>
          <p:nvPr/>
        </p:nvSpPr>
        <p:spPr>
          <a:xfrm>
            <a:off x="5817309" y="2473782"/>
            <a:ext cx="73209" cy="373689"/>
          </a:xfrm>
          <a:custGeom>
            <a:avLst/>
            <a:gdLst/>
            <a:ahLst/>
            <a:cxnLst/>
            <a:rect l="l" t="t" r="r" b="b"/>
            <a:pathLst>
              <a:path w="73209" h="373689">
                <a:moveTo>
                  <a:pt x="36235" y="0"/>
                </a:moveTo>
                <a:cubicBezTo>
                  <a:pt x="47245" y="0"/>
                  <a:pt x="56160" y="3656"/>
                  <a:pt x="62980" y="10969"/>
                </a:cubicBezTo>
                <a:cubicBezTo>
                  <a:pt x="69800" y="18282"/>
                  <a:pt x="73209" y="29415"/>
                  <a:pt x="73209" y="44369"/>
                </a:cubicBezTo>
                <a:lnTo>
                  <a:pt x="73209" y="329073"/>
                </a:lnTo>
                <a:cubicBezTo>
                  <a:pt x="73209" y="344027"/>
                  <a:pt x="69800" y="355201"/>
                  <a:pt x="62980" y="362596"/>
                </a:cubicBezTo>
                <a:cubicBezTo>
                  <a:pt x="56160" y="369991"/>
                  <a:pt x="47245" y="373689"/>
                  <a:pt x="36235" y="373689"/>
                </a:cubicBezTo>
                <a:cubicBezTo>
                  <a:pt x="25718" y="373689"/>
                  <a:pt x="17050" y="369950"/>
                  <a:pt x="10230" y="362473"/>
                </a:cubicBezTo>
                <a:cubicBezTo>
                  <a:pt x="3410" y="354996"/>
                  <a:pt x="0" y="343863"/>
                  <a:pt x="0" y="329073"/>
                </a:cubicBezTo>
                <a:lnTo>
                  <a:pt x="0" y="44369"/>
                </a:lnTo>
                <a:cubicBezTo>
                  <a:pt x="0" y="29579"/>
                  <a:pt x="3369" y="18487"/>
                  <a:pt x="10106" y="11092"/>
                </a:cubicBezTo>
                <a:cubicBezTo>
                  <a:pt x="16844" y="3697"/>
                  <a:pt x="25554" y="0"/>
                  <a:pt x="36235"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22" name="CuadroTexto 21">
            <a:extLst>
              <a:ext uri="{FF2B5EF4-FFF2-40B4-BE49-F238E27FC236}">
                <a16:creationId xmlns:a16="http://schemas.microsoft.com/office/drawing/2014/main" id="{6609A00B-6874-49FC-B142-4C03EE006F41}"/>
              </a:ext>
            </a:extLst>
          </p:cNvPr>
          <p:cNvSpPr txBox="1"/>
          <p:nvPr/>
        </p:nvSpPr>
        <p:spPr>
          <a:xfrm>
            <a:off x="5961979" y="2473782"/>
            <a:ext cx="322171" cy="373689"/>
          </a:xfrm>
          <a:custGeom>
            <a:avLst/>
            <a:gdLst/>
            <a:ahLst/>
            <a:cxnLst/>
            <a:rect l="l" t="t" r="r" b="b"/>
            <a:pathLst>
              <a:path w="322171" h="373689">
                <a:moveTo>
                  <a:pt x="172301" y="0"/>
                </a:moveTo>
                <a:cubicBezTo>
                  <a:pt x="201553" y="0"/>
                  <a:pt x="227599" y="5834"/>
                  <a:pt x="250441" y="17501"/>
                </a:cubicBezTo>
                <a:cubicBezTo>
                  <a:pt x="273283" y="29169"/>
                  <a:pt x="290784" y="43589"/>
                  <a:pt x="302945" y="60761"/>
                </a:cubicBezTo>
                <a:cubicBezTo>
                  <a:pt x="315105" y="77934"/>
                  <a:pt x="321185" y="94161"/>
                  <a:pt x="321185" y="109444"/>
                </a:cubicBezTo>
                <a:cubicBezTo>
                  <a:pt x="321185" y="117825"/>
                  <a:pt x="318227" y="125220"/>
                  <a:pt x="312312" y="131629"/>
                </a:cubicBezTo>
                <a:cubicBezTo>
                  <a:pt x="306396" y="138038"/>
                  <a:pt x="299247" y="141242"/>
                  <a:pt x="290866" y="141242"/>
                </a:cubicBezTo>
                <a:cubicBezTo>
                  <a:pt x="281499" y="141242"/>
                  <a:pt x="274474" y="139024"/>
                  <a:pt x="269791" y="134587"/>
                </a:cubicBezTo>
                <a:cubicBezTo>
                  <a:pt x="265107" y="130150"/>
                  <a:pt x="259890" y="122509"/>
                  <a:pt x="254138" y="111663"/>
                </a:cubicBezTo>
                <a:cubicBezTo>
                  <a:pt x="244607" y="93751"/>
                  <a:pt x="233392" y="80358"/>
                  <a:pt x="220492" y="71484"/>
                </a:cubicBezTo>
                <a:cubicBezTo>
                  <a:pt x="207592" y="62610"/>
                  <a:pt x="191693" y="58173"/>
                  <a:pt x="172794" y="58173"/>
                </a:cubicBezTo>
                <a:cubicBezTo>
                  <a:pt x="142722" y="58173"/>
                  <a:pt x="118771" y="69594"/>
                  <a:pt x="100941" y="92436"/>
                </a:cubicBezTo>
                <a:cubicBezTo>
                  <a:pt x="83111" y="115278"/>
                  <a:pt x="74196" y="147733"/>
                  <a:pt x="74196" y="189802"/>
                </a:cubicBezTo>
                <a:cubicBezTo>
                  <a:pt x="74196" y="217903"/>
                  <a:pt x="78140" y="241279"/>
                  <a:pt x="86028" y="259930"/>
                </a:cubicBezTo>
                <a:cubicBezTo>
                  <a:pt x="93916" y="278582"/>
                  <a:pt x="105090" y="292509"/>
                  <a:pt x="119551" y="301712"/>
                </a:cubicBezTo>
                <a:cubicBezTo>
                  <a:pt x="134013" y="310914"/>
                  <a:pt x="150939" y="315515"/>
                  <a:pt x="170330" y="315515"/>
                </a:cubicBezTo>
                <a:cubicBezTo>
                  <a:pt x="191364" y="315515"/>
                  <a:pt x="209153" y="310298"/>
                  <a:pt x="223696" y="299863"/>
                </a:cubicBezTo>
                <a:cubicBezTo>
                  <a:pt x="238239" y="289428"/>
                  <a:pt x="249208" y="274104"/>
                  <a:pt x="256603" y="253891"/>
                </a:cubicBezTo>
                <a:cubicBezTo>
                  <a:pt x="259726" y="244360"/>
                  <a:pt x="263587" y="236595"/>
                  <a:pt x="268189" y="230597"/>
                </a:cubicBezTo>
                <a:cubicBezTo>
                  <a:pt x="272790" y="224599"/>
                  <a:pt x="280185" y="221600"/>
                  <a:pt x="290373" y="221600"/>
                </a:cubicBezTo>
                <a:cubicBezTo>
                  <a:pt x="299083" y="221600"/>
                  <a:pt x="306560" y="224640"/>
                  <a:pt x="312805" y="230721"/>
                </a:cubicBezTo>
                <a:cubicBezTo>
                  <a:pt x="319049" y="236801"/>
                  <a:pt x="322171" y="244360"/>
                  <a:pt x="322171" y="253398"/>
                </a:cubicBezTo>
                <a:cubicBezTo>
                  <a:pt x="322171" y="264901"/>
                  <a:pt x="319337" y="277350"/>
                  <a:pt x="313667" y="290743"/>
                </a:cubicBezTo>
                <a:cubicBezTo>
                  <a:pt x="307998" y="304135"/>
                  <a:pt x="299083" y="317282"/>
                  <a:pt x="286922" y="330182"/>
                </a:cubicBezTo>
                <a:cubicBezTo>
                  <a:pt x="274762" y="343082"/>
                  <a:pt x="259233" y="353558"/>
                  <a:pt x="240335" y="361610"/>
                </a:cubicBezTo>
                <a:cubicBezTo>
                  <a:pt x="221437" y="369662"/>
                  <a:pt x="199416" y="373689"/>
                  <a:pt x="174273" y="373689"/>
                </a:cubicBezTo>
                <a:cubicBezTo>
                  <a:pt x="155211" y="373689"/>
                  <a:pt x="137874" y="371881"/>
                  <a:pt x="122263" y="368266"/>
                </a:cubicBezTo>
                <a:cubicBezTo>
                  <a:pt x="106651" y="364650"/>
                  <a:pt x="92478" y="359022"/>
                  <a:pt x="79742" y="351381"/>
                </a:cubicBezTo>
                <a:cubicBezTo>
                  <a:pt x="67006" y="343739"/>
                  <a:pt x="55298" y="333674"/>
                  <a:pt x="44616" y="321185"/>
                </a:cubicBezTo>
                <a:cubicBezTo>
                  <a:pt x="35085" y="309846"/>
                  <a:pt x="26951" y="297151"/>
                  <a:pt x="20213" y="283101"/>
                </a:cubicBezTo>
                <a:cubicBezTo>
                  <a:pt x="13476" y="269051"/>
                  <a:pt x="8423" y="254056"/>
                  <a:pt x="5054" y="238115"/>
                </a:cubicBezTo>
                <a:cubicBezTo>
                  <a:pt x="1685" y="222175"/>
                  <a:pt x="0" y="205249"/>
                  <a:pt x="0" y="187337"/>
                </a:cubicBezTo>
                <a:cubicBezTo>
                  <a:pt x="0" y="158251"/>
                  <a:pt x="4232" y="132204"/>
                  <a:pt x="12695" y="109198"/>
                </a:cubicBezTo>
                <a:cubicBezTo>
                  <a:pt x="21158" y="86191"/>
                  <a:pt x="33277" y="66513"/>
                  <a:pt x="49053" y="50162"/>
                </a:cubicBezTo>
                <a:cubicBezTo>
                  <a:pt x="64829" y="33811"/>
                  <a:pt x="83316" y="21363"/>
                  <a:pt x="104515" y="12818"/>
                </a:cubicBezTo>
                <a:cubicBezTo>
                  <a:pt x="125714" y="4272"/>
                  <a:pt x="148309" y="0"/>
                  <a:pt x="172301"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21" name="CuadroTexto 20">
            <a:extLst>
              <a:ext uri="{FF2B5EF4-FFF2-40B4-BE49-F238E27FC236}">
                <a16:creationId xmlns:a16="http://schemas.microsoft.com/office/drawing/2014/main" id="{6609A00B-6874-49FC-B142-4C03EE006F41}"/>
              </a:ext>
            </a:extLst>
          </p:cNvPr>
          <p:cNvSpPr txBox="1"/>
          <p:nvPr/>
        </p:nvSpPr>
        <p:spPr>
          <a:xfrm>
            <a:off x="6350708" y="2473782"/>
            <a:ext cx="73210" cy="373689"/>
          </a:xfrm>
          <a:custGeom>
            <a:avLst/>
            <a:gdLst/>
            <a:ahLst/>
            <a:cxnLst/>
            <a:rect l="l" t="t" r="r" b="b"/>
            <a:pathLst>
              <a:path w="73210" h="373689">
                <a:moveTo>
                  <a:pt x="36235" y="0"/>
                </a:moveTo>
                <a:cubicBezTo>
                  <a:pt x="47245" y="0"/>
                  <a:pt x="56160" y="3656"/>
                  <a:pt x="62980" y="10969"/>
                </a:cubicBezTo>
                <a:cubicBezTo>
                  <a:pt x="69800" y="18282"/>
                  <a:pt x="73210" y="29415"/>
                  <a:pt x="73210" y="44369"/>
                </a:cubicBezTo>
                <a:lnTo>
                  <a:pt x="73210" y="329073"/>
                </a:lnTo>
                <a:cubicBezTo>
                  <a:pt x="73210" y="344027"/>
                  <a:pt x="69800" y="355201"/>
                  <a:pt x="62980" y="362596"/>
                </a:cubicBezTo>
                <a:cubicBezTo>
                  <a:pt x="56160" y="369991"/>
                  <a:pt x="47245" y="373689"/>
                  <a:pt x="36235" y="373689"/>
                </a:cubicBezTo>
                <a:cubicBezTo>
                  <a:pt x="25718" y="373689"/>
                  <a:pt x="17049" y="369950"/>
                  <a:pt x="10230" y="362473"/>
                </a:cubicBezTo>
                <a:cubicBezTo>
                  <a:pt x="3410" y="354996"/>
                  <a:pt x="0" y="343863"/>
                  <a:pt x="0" y="329073"/>
                </a:cubicBezTo>
                <a:lnTo>
                  <a:pt x="0" y="44369"/>
                </a:lnTo>
                <a:cubicBezTo>
                  <a:pt x="0" y="29579"/>
                  <a:pt x="3369" y="18487"/>
                  <a:pt x="10106" y="11092"/>
                </a:cubicBezTo>
                <a:cubicBezTo>
                  <a:pt x="16844" y="3697"/>
                  <a:pt x="25554" y="0"/>
                  <a:pt x="36235"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20" name="CuadroTexto 19">
            <a:extLst>
              <a:ext uri="{FF2B5EF4-FFF2-40B4-BE49-F238E27FC236}">
                <a16:creationId xmlns:a16="http://schemas.microsoft.com/office/drawing/2014/main" id="{6609A00B-6874-49FC-B142-4C03EE006F41}"/>
              </a:ext>
            </a:extLst>
          </p:cNvPr>
          <p:cNvSpPr txBox="1"/>
          <p:nvPr/>
        </p:nvSpPr>
        <p:spPr>
          <a:xfrm>
            <a:off x="6769544" y="2473782"/>
            <a:ext cx="335235" cy="373689"/>
          </a:xfrm>
          <a:custGeom>
            <a:avLst/>
            <a:gdLst/>
            <a:ahLst/>
            <a:cxnLst/>
            <a:rect l="l" t="t" r="r" b="b"/>
            <a:pathLst>
              <a:path w="335235" h="373689">
                <a:moveTo>
                  <a:pt x="166139" y="0"/>
                </a:moveTo>
                <a:cubicBezTo>
                  <a:pt x="176327" y="0"/>
                  <a:pt x="184831" y="1931"/>
                  <a:pt x="191651" y="5792"/>
                </a:cubicBezTo>
                <a:cubicBezTo>
                  <a:pt x="198471" y="9654"/>
                  <a:pt x="203976" y="14625"/>
                  <a:pt x="208166" y="20705"/>
                </a:cubicBezTo>
                <a:cubicBezTo>
                  <a:pt x="212357" y="26786"/>
                  <a:pt x="215890" y="33318"/>
                  <a:pt x="218766" y="40302"/>
                </a:cubicBezTo>
                <a:cubicBezTo>
                  <a:pt x="221642" y="47286"/>
                  <a:pt x="225298" y="56612"/>
                  <a:pt x="229735" y="68279"/>
                </a:cubicBezTo>
                <a:lnTo>
                  <a:pt x="324143" y="301465"/>
                </a:lnTo>
                <a:cubicBezTo>
                  <a:pt x="331538" y="319213"/>
                  <a:pt x="335235" y="332113"/>
                  <a:pt x="335235" y="340165"/>
                </a:cubicBezTo>
                <a:cubicBezTo>
                  <a:pt x="335235" y="348546"/>
                  <a:pt x="331744" y="356228"/>
                  <a:pt x="324759" y="363213"/>
                </a:cubicBezTo>
                <a:cubicBezTo>
                  <a:pt x="317775" y="370197"/>
                  <a:pt x="309353" y="373689"/>
                  <a:pt x="299493" y="373689"/>
                </a:cubicBezTo>
                <a:cubicBezTo>
                  <a:pt x="293742" y="373689"/>
                  <a:pt x="288812" y="372662"/>
                  <a:pt x="284704" y="370607"/>
                </a:cubicBezTo>
                <a:cubicBezTo>
                  <a:pt x="280596" y="368553"/>
                  <a:pt x="277145" y="365760"/>
                  <a:pt x="274351" y="362227"/>
                </a:cubicBezTo>
                <a:cubicBezTo>
                  <a:pt x="271557" y="358693"/>
                  <a:pt x="268558" y="353270"/>
                  <a:pt x="265354" y="345958"/>
                </a:cubicBezTo>
                <a:cubicBezTo>
                  <a:pt x="262149" y="338645"/>
                  <a:pt x="259396" y="332195"/>
                  <a:pt x="257096" y="326608"/>
                </a:cubicBezTo>
                <a:lnTo>
                  <a:pt x="239841" y="281252"/>
                </a:lnTo>
                <a:lnTo>
                  <a:pt x="92929" y="281252"/>
                </a:lnTo>
                <a:lnTo>
                  <a:pt x="75674" y="327594"/>
                </a:lnTo>
                <a:cubicBezTo>
                  <a:pt x="68937" y="345670"/>
                  <a:pt x="63185" y="357872"/>
                  <a:pt x="58420" y="364199"/>
                </a:cubicBezTo>
                <a:cubicBezTo>
                  <a:pt x="53654" y="370525"/>
                  <a:pt x="45848" y="373689"/>
                  <a:pt x="35003" y="373689"/>
                </a:cubicBezTo>
                <a:cubicBezTo>
                  <a:pt x="25800" y="373689"/>
                  <a:pt x="17666" y="370320"/>
                  <a:pt x="10599" y="363582"/>
                </a:cubicBezTo>
                <a:cubicBezTo>
                  <a:pt x="3533" y="356845"/>
                  <a:pt x="0" y="349203"/>
                  <a:pt x="0" y="340658"/>
                </a:cubicBezTo>
                <a:cubicBezTo>
                  <a:pt x="0" y="335728"/>
                  <a:pt x="821" y="330634"/>
                  <a:pt x="2465" y="325375"/>
                </a:cubicBezTo>
                <a:cubicBezTo>
                  <a:pt x="4108" y="320117"/>
                  <a:pt x="6820" y="312804"/>
                  <a:pt x="10599" y="303437"/>
                </a:cubicBezTo>
                <a:lnTo>
                  <a:pt x="103036" y="68772"/>
                </a:lnTo>
                <a:cubicBezTo>
                  <a:pt x="105665" y="62035"/>
                  <a:pt x="108828" y="53941"/>
                  <a:pt x="112526" y="44492"/>
                </a:cubicBezTo>
                <a:cubicBezTo>
                  <a:pt x="116223" y="35043"/>
                  <a:pt x="120167" y="27197"/>
                  <a:pt x="124358" y="20952"/>
                </a:cubicBezTo>
                <a:cubicBezTo>
                  <a:pt x="128548" y="14707"/>
                  <a:pt x="134053" y="9654"/>
                  <a:pt x="140873" y="5792"/>
                </a:cubicBezTo>
                <a:cubicBezTo>
                  <a:pt x="147693" y="1931"/>
                  <a:pt x="156114" y="0"/>
                  <a:pt x="166139" y="0"/>
                </a:cubicBezTo>
                <a:close/>
                <a:moveTo>
                  <a:pt x="165646" y="77153"/>
                </a:moveTo>
                <a:lnTo>
                  <a:pt x="112156" y="226284"/>
                </a:lnTo>
                <a:lnTo>
                  <a:pt x="220121" y="226284"/>
                </a:lnTo>
                <a:lnTo>
                  <a:pt x="165646" y="77153"/>
                </a:ln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19" name="CuadroTexto 18">
            <a:extLst>
              <a:ext uri="{FF2B5EF4-FFF2-40B4-BE49-F238E27FC236}">
                <a16:creationId xmlns:a16="http://schemas.microsoft.com/office/drawing/2014/main" id="{6609A00B-6874-49FC-B142-4C03EE006F41}"/>
              </a:ext>
            </a:extLst>
          </p:cNvPr>
          <p:cNvSpPr txBox="1"/>
          <p:nvPr/>
        </p:nvSpPr>
        <p:spPr>
          <a:xfrm>
            <a:off x="7155897" y="2473782"/>
            <a:ext cx="258329" cy="367526"/>
          </a:xfrm>
          <a:custGeom>
            <a:avLst/>
            <a:gdLst/>
            <a:ahLst/>
            <a:cxnLst/>
            <a:rect l="l" t="t" r="r" b="b"/>
            <a:pathLst>
              <a:path w="258329" h="367526">
                <a:moveTo>
                  <a:pt x="36235" y="0"/>
                </a:moveTo>
                <a:cubicBezTo>
                  <a:pt x="47246" y="0"/>
                  <a:pt x="56160" y="3656"/>
                  <a:pt x="62980" y="10969"/>
                </a:cubicBezTo>
                <a:cubicBezTo>
                  <a:pt x="69800" y="18282"/>
                  <a:pt x="73210" y="29415"/>
                  <a:pt x="73210" y="44369"/>
                </a:cubicBezTo>
                <a:lnTo>
                  <a:pt x="73210" y="307381"/>
                </a:lnTo>
                <a:lnTo>
                  <a:pt x="221601" y="307381"/>
                </a:lnTo>
                <a:cubicBezTo>
                  <a:pt x="233432" y="307381"/>
                  <a:pt x="242512" y="310257"/>
                  <a:pt x="248838" y="316008"/>
                </a:cubicBezTo>
                <a:cubicBezTo>
                  <a:pt x="255165" y="321760"/>
                  <a:pt x="258329" y="328991"/>
                  <a:pt x="258329" y="337700"/>
                </a:cubicBezTo>
                <a:cubicBezTo>
                  <a:pt x="258329" y="346574"/>
                  <a:pt x="255206" y="353763"/>
                  <a:pt x="248962" y="359269"/>
                </a:cubicBezTo>
                <a:cubicBezTo>
                  <a:pt x="242717" y="364774"/>
                  <a:pt x="233597" y="367526"/>
                  <a:pt x="221601" y="367526"/>
                </a:cubicBezTo>
                <a:lnTo>
                  <a:pt x="44863" y="367526"/>
                </a:lnTo>
                <a:cubicBezTo>
                  <a:pt x="28922" y="367526"/>
                  <a:pt x="17460" y="363993"/>
                  <a:pt x="10476" y="356927"/>
                </a:cubicBezTo>
                <a:cubicBezTo>
                  <a:pt x="3492" y="349861"/>
                  <a:pt x="0" y="338440"/>
                  <a:pt x="0" y="322664"/>
                </a:cubicBezTo>
                <a:lnTo>
                  <a:pt x="0" y="44369"/>
                </a:lnTo>
                <a:cubicBezTo>
                  <a:pt x="0" y="29579"/>
                  <a:pt x="3328" y="18487"/>
                  <a:pt x="9983" y="11092"/>
                </a:cubicBezTo>
                <a:cubicBezTo>
                  <a:pt x="16639" y="3697"/>
                  <a:pt x="25389" y="0"/>
                  <a:pt x="36235"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18" name="CuadroTexto 17">
            <a:extLst>
              <a:ext uri="{FF2B5EF4-FFF2-40B4-BE49-F238E27FC236}">
                <a16:creationId xmlns:a16="http://schemas.microsoft.com/office/drawing/2014/main" id="{6609A00B-6874-49FC-B142-4C03EE006F41}"/>
              </a:ext>
            </a:extLst>
          </p:cNvPr>
          <p:cNvSpPr txBox="1"/>
          <p:nvPr/>
        </p:nvSpPr>
        <p:spPr>
          <a:xfrm>
            <a:off x="4630046" y="2479944"/>
            <a:ext cx="348546" cy="367527"/>
          </a:xfrm>
          <a:custGeom>
            <a:avLst/>
            <a:gdLst/>
            <a:ahLst/>
            <a:cxnLst/>
            <a:rect l="l" t="t" r="r" b="b"/>
            <a:pathLst>
              <a:path w="348546" h="367527">
                <a:moveTo>
                  <a:pt x="45601" y="0"/>
                </a:moveTo>
                <a:lnTo>
                  <a:pt x="68279" y="0"/>
                </a:lnTo>
                <a:cubicBezTo>
                  <a:pt x="81919" y="0"/>
                  <a:pt x="91820" y="1233"/>
                  <a:pt x="97982" y="3698"/>
                </a:cubicBezTo>
                <a:cubicBezTo>
                  <a:pt x="104144" y="6163"/>
                  <a:pt x="108705" y="10600"/>
                  <a:pt x="111663" y="17008"/>
                </a:cubicBezTo>
                <a:cubicBezTo>
                  <a:pt x="114620" y="23417"/>
                  <a:pt x="117989" y="33852"/>
                  <a:pt x="121769" y="48314"/>
                </a:cubicBezTo>
                <a:lnTo>
                  <a:pt x="174273" y="246250"/>
                </a:lnTo>
                <a:lnTo>
                  <a:pt x="226776" y="48314"/>
                </a:lnTo>
                <a:cubicBezTo>
                  <a:pt x="230556" y="33852"/>
                  <a:pt x="233925" y="23417"/>
                  <a:pt x="236883" y="17008"/>
                </a:cubicBezTo>
                <a:cubicBezTo>
                  <a:pt x="239841" y="10600"/>
                  <a:pt x="244401" y="6163"/>
                  <a:pt x="250563" y="3698"/>
                </a:cubicBezTo>
                <a:cubicBezTo>
                  <a:pt x="256726" y="1233"/>
                  <a:pt x="266627" y="0"/>
                  <a:pt x="280266" y="0"/>
                </a:cubicBezTo>
                <a:lnTo>
                  <a:pt x="302944" y="0"/>
                </a:lnTo>
                <a:cubicBezTo>
                  <a:pt x="316912" y="0"/>
                  <a:pt x="328004" y="2753"/>
                  <a:pt x="336221" y="8258"/>
                </a:cubicBezTo>
                <a:cubicBezTo>
                  <a:pt x="344438" y="13763"/>
                  <a:pt x="348546" y="24403"/>
                  <a:pt x="348546" y="40179"/>
                </a:cubicBezTo>
                <a:lnTo>
                  <a:pt x="348546" y="326115"/>
                </a:lnTo>
                <a:cubicBezTo>
                  <a:pt x="348546" y="339919"/>
                  <a:pt x="345465" y="350272"/>
                  <a:pt x="339302" y="357174"/>
                </a:cubicBezTo>
                <a:cubicBezTo>
                  <a:pt x="333140" y="364076"/>
                  <a:pt x="324882" y="367527"/>
                  <a:pt x="314529" y="367527"/>
                </a:cubicBezTo>
                <a:cubicBezTo>
                  <a:pt x="304834" y="367527"/>
                  <a:pt x="296864" y="364076"/>
                  <a:pt x="290619" y="357174"/>
                </a:cubicBezTo>
                <a:cubicBezTo>
                  <a:pt x="284374" y="350272"/>
                  <a:pt x="281252" y="339919"/>
                  <a:pt x="281252" y="326115"/>
                </a:cubicBezTo>
                <a:lnTo>
                  <a:pt x="281252" y="76661"/>
                </a:lnTo>
                <a:lnTo>
                  <a:pt x="223325" y="306888"/>
                </a:lnTo>
                <a:cubicBezTo>
                  <a:pt x="219546" y="321843"/>
                  <a:pt x="216465" y="332812"/>
                  <a:pt x="214082" y="339796"/>
                </a:cubicBezTo>
                <a:cubicBezTo>
                  <a:pt x="211699" y="346780"/>
                  <a:pt x="207303" y="353148"/>
                  <a:pt x="200894" y="358899"/>
                </a:cubicBezTo>
                <a:cubicBezTo>
                  <a:pt x="194485" y="364651"/>
                  <a:pt x="185612" y="367527"/>
                  <a:pt x="174273" y="367527"/>
                </a:cubicBezTo>
                <a:cubicBezTo>
                  <a:pt x="165728" y="367527"/>
                  <a:pt x="158497" y="365678"/>
                  <a:pt x="152581" y="361980"/>
                </a:cubicBezTo>
                <a:cubicBezTo>
                  <a:pt x="146665" y="358283"/>
                  <a:pt x="142064" y="353558"/>
                  <a:pt x="138777" y="347807"/>
                </a:cubicBezTo>
                <a:cubicBezTo>
                  <a:pt x="135491" y="342055"/>
                  <a:pt x="132903" y="335687"/>
                  <a:pt x="131013" y="328703"/>
                </a:cubicBezTo>
                <a:cubicBezTo>
                  <a:pt x="129123" y="321719"/>
                  <a:pt x="127192" y="314448"/>
                  <a:pt x="125220" y="306888"/>
                </a:cubicBezTo>
                <a:lnTo>
                  <a:pt x="67293" y="76661"/>
                </a:lnTo>
                <a:lnTo>
                  <a:pt x="67293" y="326115"/>
                </a:lnTo>
                <a:cubicBezTo>
                  <a:pt x="67293" y="339919"/>
                  <a:pt x="64212" y="350272"/>
                  <a:pt x="58050" y="357174"/>
                </a:cubicBezTo>
                <a:cubicBezTo>
                  <a:pt x="51887" y="364076"/>
                  <a:pt x="43712" y="367527"/>
                  <a:pt x="33523" y="367527"/>
                </a:cubicBezTo>
                <a:cubicBezTo>
                  <a:pt x="23663" y="367527"/>
                  <a:pt x="15611" y="364117"/>
                  <a:pt x="9366" y="357297"/>
                </a:cubicBezTo>
                <a:cubicBezTo>
                  <a:pt x="3122" y="350477"/>
                  <a:pt x="0" y="340083"/>
                  <a:pt x="0" y="326115"/>
                </a:cubicBezTo>
                <a:lnTo>
                  <a:pt x="0" y="40179"/>
                </a:lnTo>
                <a:cubicBezTo>
                  <a:pt x="0" y="24403"/>
                  <a:pt x="4108" y="13763"/>
                  <a:pt x="12324" y="8258"/>
                </a:cubicBezTo>
                <a:cubicBezTo>
                  <a:pt x="20541" y="2753"/>
                  <a:pt x="31633" y="0"/>
                  <a:pt x="45601"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
        <p:nvSpPr>
          <p:cNvPr id="17" name="CuadroTexto 16">
            <a:extLst>
              <a:ext uri="{FF2B5EF4-FFF2-40B4-BE49-F238E27FC236}">
                <a16:creationId xmlns:a16="http://schemas.microsoft.com/office/drawing/2014/main" id="{6609A00B-6874-49FC-B142-4C03EE006F41}"/>
              </a:ext>
            </a:extLst>
          </p:cNvPr>
          <p:cNvSpPr txBox="1"/>
          <p:nvPr/>
        </p:nvSpPr>
        <p:spPr>
          <a:xfrm>
            <a:off x="6509676" y="2479944"/>
            <a:ext cx="275583" cy="367527"/>
          </a:xfrm>
          <a:custGeom>
            <a:avLst/>
            <a:gdLst/>
            <a:ahLst/>
            <a:cxnLst/>
            <a:rect l="l" t="t" r="r" b="b"/>
            <a:pathLst>
              <a:path w="275583" h="367527">
                <a:moveTo>
                  <a:pt x="46342" y="0"/>
                </a:moveTo>
                <a:lnTo>
                  <a:pt x="140257" y="0"/>
                </a:lnTo>
                <a:cubicBezTo>
                  <a:pt x="168029" y="0"/>
                  <a:pt x="189392" y="2136"/>
                  <a:pt x="204346" y="6409"/>
                </a:cubicBezTo>
                <a:cubicBezTo>
                  <a:pt x="219136" y="10517"/>
                  <a:pt x="231913" y="17337"/>
                  <a:pt x="242676" y="26868"/>
                </a:cubicBezTo>
                <a:cubicBezTo>
                  <a:pt x="253440" y="36400"/>
                  <a:pt x="261616" y="48067"/>
                  <a:pt x="267202" y="61871"/>
                </a:cubicBezTo>
                <a:cubicBezTo>
                  <a:pt x="272790" y="75675"/>
                  <a:pt x="275583" y="91204"/>
                  <a:pt x="275583" y="108459"/>
                </a:cubicBezTo>
                <a:cubicBezTo>
                  <a:pt x="275583" y="145269"/>
                  <a:pt x="264245" y="173164"/>
                  <a:pt x="241567" y="192144"/>
                </a:cubicBezTo>
                <a:cubicBezTo>
                  <a:pt x="218889" y="211125"/>
                  <a:pt x="185119" y="220615"/>
                  <a:pt x="140257" y="220615"/>
                </a:cubicBezTo>
                <a:lnTo>
                  <a:pt x="73210" y="220615"/>
                </a:lnTo>
                <a:lnTo>
                  <a:pt x="73210" y="322911"/>
                </a:lnTo>
                <a:cubicBezTo>
                  <a:pt x="73210" y="337536"/>
                  <a:pt x="69759" y="348629"/>
                  <a:pt x="62857" y="356188"/>
                </a:cubicBezTo>
                <a:cubicBezTo>
                  <a:pt x="55955" y="363747"/>
                  <a:pt x="47246" y="367527"/>
                  <a:pt x="36728" y="367527"/>
                </a:cubicBezTo>
                <a:cubicBezTo>
                  <a:pt x="25718" y="367527"/>
                  <a:pt x="16844" y="363788"/>
                  <a:pt x="10107" y="356311"/>
                </a:cubicBezTo>
                <a:cubicBezTo>
                  <a:pt x="3369" y="348834"/>
                  <a:pt x="0" y="337865"/>
                  <a:pt x="0" y="323404"/>
                </a:cubicBezTo>
                <a:lnTo>
                  <a:pt x="0" y="44863"/>
                </a:lnTo>
                <a:cubicBezTo>
                  <a:pt x="0" y="28758"/>
                  <a:pt x="3698" y="17255"/>
                  <a:pt x="11093" y="10353"/>
                </a:cubicBezTo>
                <a:cubicBezTo>
                  <a:pt x="18487" y="3451"/>
                  <a:pt x="30237" y="0"/>
                  <a:pt x="46342" y="0"/>
                </a:cubicBezTo>
                <a:close/>
                <a:moveTo>
                  <a:pt x="73210" y="54969"/>
                </a:moveTo>
                <a:lnTo>
                  <a:pt x="73210" y="165399"/>
                </a:lnTo>
                <a:lnTo>
                  <a:pt x="122509" y="165399"/>
                </a:lnTo>
                <a:cubicBezTo>
                  <a:pt x="139764" y="165399"/>
                  <a:pt x="154184" y="163592"/>
                  <a:pt x="165769" y="159976"/>
                </a:cubicBezTo>
                <a:cubicBezTo>
                  <a:pt x="177354" y="156361"/>
                  <a:pt x="186188" y="150445"/>
                  <a:pt x="192268" y="142229"/>
                </a:cubicBezTo>
                <a:cubicBezTo>
                  <a:pt x="198348" y="134012"/>
                  <a:pt x="201388" y="123248"/>
                  <a:pt x="201388" y="109938"/>
                </a:cubicBezTo>
                <a:cubicBezTo>
                  <a:pt x="201388" y="93998"/>
                  <a:pt x="196704" y="81015"/>
                  <a:pt x="187338" y="70991"/>
                </a:cubicBezTo>
                <a:cubicBezTo>
                  <a:pt x="176821" y="60310"/>
                  <a:pt x="155211" y="54969"/>
                  <a:pt x="122509" y="54969"/>
                </a:cubicBezTo>
                <a:lnTo>
                  <a:pt x="73210" y="54969"/>
                </a:ln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s-MX" sz="4000" dirty="0">
              <a:latin typeface="Arial Rounded MT Bold" panose="020F0704030504030204" pitchFamily="34" charset="0"/>
            </a:endParaRPr>
          </a:p>
        </p:txBody>
      </p:sp>
    </p:spTree>
    <p:extLst>
      <p:ext uri="{BB962C8B-B14F-4D97-AF65-F5344CB8AC3E}">
        <p14:creationId xmlns:p14="http://schemas.microsoft.com/office/powerpoint/2010/main" val="72617246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a:t>Introduccion</a:t>
            </a:r>
            <a:r>
              <a:rPr lang="es-MX" dirty="0"/>
              <a:t> al Gobierno Municipal</a:t>
            </a:r>
            <a:endParaRPr lang="es-ES" dirty="0"/>
          </a:p>
        </p:txBody>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965"/>
            <a:ext cx="12191999" cy="6857035"/>
          </a:xfrm>
          <a:effectLst/>
        </p:spPr>
      </p:pic>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14702" y="5099363"/>
            <a:ext cx="1725424" cy="1132715"/>
          </a:xfrm>
          <a:prstGeom prst="rect">
            <a:avLst/>
          </a:prstGeom>
        </p:spPr>
      </p:pic>
      <p:pic>
        <p:nvPicPr>
          <p:cNvPr id="8" name="Imagen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077414" y="156580"/>
            <a:ext cx="940872" cy="1419002"/>
          </a:xfrm>
          <a:prstGeom prst="rect">
            <a:avLst/>
          </a:prstGeom>
        </p:spPr>
      </p:pic>
      <p:sp>
        <p:nvSpPr>
          <p:cNvPr id="10" name="4 Rectángulo">
            <a:extLst>
              <a:ext uri="{FF2B5EF4-FFF2-40B4-BE49-F238E27FC236}">
                <a16:creationId xmlns:a16="http://schemas.microsoft.com/office/drawing/2014/main" id="{73BAB894-6B3B-4517-AACA-3D7EDA466D22}"/>
              </a:ext>
            </a:extLst>
          </p:cNvPr>
          <p:cNvSpPr/>
          <p:nvPr/>
        </p:nvSpPr>
        <p:spPr>
          <a:xfrm>
            <a:off x="0" y="-965"/>
            <a:ext cx="73364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CuadroTexto 3">
            <a:extLst>
              <a:ext uri="{FF2B5EF4-FFF2-40B4-BE49-F238E27FC236}">
                <a16:creationId xmlns:a16="http://schemas.microsoft.com/office/drawing/2014/main" id="{65FFA4D4-109B-47E3-87AA-6152DDDF495F}"/>
              </a:ext>
            </a:extLst>
          </p:cNvPr>
          <p:cNvSpPr txBox="1"/>
          <p:nvPr/>
        </p:nvSpPr>
        <p:spPr>
          <a:xfrm>
            <a:off x="988845" y="254060"/>
            <a:ext cx="7307016" cy="584775"/>
          </a:xfrm>
          <a:prstGeom prst="rect">
            <a:avLst/>
          </a:prstGeom>
          <a:noFill/>
        </p:spPr>
        <p:txBody>
          <a:bodyPr wrap="square" rtlCol="0">
            <a:spAutoFit/>
          </a:bodyPr>
          <a:lstStyle/>
          <a:p>
            <a:r>
              <a:rPr lang="es-MX" sz="3200" b="1" dirty="0"/>
              <a:t>EL AYUNTAMIENTO </a:t>
            </a:r>
          </a:p>
        </p:txBody>
      </p:sp>
      <p:pic>
        <p:nvPicPr>
          <p:cNvPr id="9" name="Imagen 8" descr="C:\Users\Marisol\AppData\Local\Microsoft\Windows\INetCache\Content.MSO\6F862C03.tmp">
            <a:extLst>
              <a:ext uri="{FF2B5EF4-FFF2-40B4-BE49-F238E27FC236}">
                <a16:creationId xmlns:a16="http://schemas.microsoft.com/office/drawing/2014/main" id="{4D779F8B-1182-49A7-BBCE-0D8788CB9E22}"/>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4816" y="1899233"/>
            <a:ext cx="5870713" cy="3452505"/>
          </a:xfrm>
          <a:prstGeom prst="rect">
            <a:avLst/>
          </a:prstGeom>
          <a:noFill/>
          <a:ln>
            <a:noFill/>
          </a:ln>
        </p:spPr>
      </p:pic>
      <p:sp>
        <p:nvSpPr>
          <p:cNvPr id="3" name="CuadroTexto 2">
            <a:extLst>
              <a:ext uri="{FF2B5EF4-FFF2-40B4-BE49-F238E27FC236}">
                <a16:creationId xmlns:a16="http://schemas.microsoft.com/office/drawing/2014/main" id="{FFCC7D2F-AF07-4FAF-9B78-02BC28C98979}"/>
              </a:ext>
            </a:extLst>
          </p:cNvPr>
          <p:cNvSpPr txBox="1"/>
          <p:nvPr/>
        </p:nvSpPr>
        <p:spPr>
          <a:xfrm>
            <a:off x="5552661" y="838834"/>
            <a:ext cx="5221357" cy="3785652"/>
          </a:xfrm>
          <a:prstGeom prst="rect">
            <a:avLst/>
          </a:prstGeom>
          <a:noFill/>
        </p:spPr>
        <p:txBody>
          <a:bodyPr wrap="square" rtlCol="0">
            <a:spAutoFit/>
          </a:bodyPr>
          <a:lstStyle/>
          <a:p>
            <a:pPr algn="just"/>
            <a:endParaRPr lang="es-ES" sz="2000" dirty="0"/>
          </a:p>
          <a:p>
            <a:pPr algn="just"/>
            <a:r>
              <a:rPr lang="es-MX" sz="2000" dirty="0"/>
              <a:t>Es el cuerpo de representación popular que ejerce el poder municipal.</a:t>
            </a:r>
          </a:p>
          <a:p>
            <a:pPr algn="just"/>
            <a:endParaRPr lang="es-ES" sz="2000" dirty="0"/>
          </a:p>
          <a:p>
            <a:pPr algn="just"/>
            <a:r>
              <a:rPr lang="es-MX" sz="2000" dirty="0"/>
              <a:t>El ayuntamiento es un órgano colegiado de pleno carácter democrático, ya que todos y cada uno de sus miembros son electos por el pueblo para ejercer las funciones inherentes al gobierno municipal. </a:t>
            </a:r>
          </a:p>
          <a:p>
            <a:pPr algn="just"/>
            <a:endParaRPr lang="es-MX" sz="2000" dirty="0"/>
          </a:p>
          <a:p>
            <a:pPr algn="just"/>
            <a:r>
              <a:rPr lang="es-MX" sz="2000" dirty="0"/>
              <a:t>El ayuntamiento es, por lo tanto, el órgano principal y máximo de dicho gobierno municipal.</a:t>
            </a:r>
            <a:endParaRPr lang="es-ES" sz="2000" dirty="0"/>
          </a:p>
        </p:txBody>
      </p:sp>
    </p:spTree>
    <p:extLst>
      <p:ext uri="{BB962C8B-B14F-4D97-AF65-F5344CB8AC3E}">
        <p14:creationId xmlns:p14="http://schemas.microsoft.com/office/powerpoint/2010/main" val="169899096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80">
                                          <p:stCondLst>
                                            <p:cond delay="0"/>
                                          </p:stCondLst>
                                        </p:cTn>
                                        <p:tgtEl>
                                          <p:spTgt spid="9"/>
                                        </p:tgtEl>
                                      </p:cBhvr>
                                    </p:animEffect>
                                    <p:anim calcmode="lin" valueType="num">
                                      <p:cBhvr>
                                        <p:cTn id="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3" dur="26">
                                          <p:stCondLst>
                                            <p:cond delay="650"/>
                                          </p:stCondLst>
                                        </p:cTn>
                                        <p:tgtEl>
                                          <p:spTgt spid="9"/>
                                        </p:tgtEl>
                                      </p:cBhvr>
                                      <p:to x="100000" y="60000"/>
                                    </p:animScale>
                                    <p:animScale>
                                      <p:cBhvr>
                                        <p:cTn id="14" dur="166" decel="50000">
                                          <p:stCondLst>
                                            <p:cond delay="676"/>
                                          </p:stCondLst>
                                        </p:cTn>
                                        <p:tgtEl>
                                          <p:spTgt spid="9"/>
                                        </p:tgtEl>
                                      </p:cBhvr>
                                      <p:to x="100000" y="100000"/>
                                    </p:animScale>
                                    <p:animScale>
                                      <p:cBhvr>
                                        <p:cTn id="15" dur="26">
                                          <p:stCondLst>
                                            <p:cond delay="1312"/>
                                          </p:stCondLst>
                                        </p:cTn>
                                        <p:tgtEl>
                                          <p:spTgt spid="9"/>
                                        </p:tgtEl>
                                      </p:cBhvr>
                                      <p:to x="100000" y="80000"/>
                                    </p:animScale>
                                    <p:animScale>
                                      <p:cBhvr>
                                        <p:cTn id="16" dur="166" decel="50000">
                                          <p:stCondLst>
                                            <p:cond delay="1338"/>
                                          </p:stCondLst>
                                        </p:cTn>
                                        <p:tgtEl>
                                          <p:spTgt spid="9"/>
                                        </p:tgtEl>
                                      </p:cBhvr>
                                      <p:to x="100000" y="100000"/>
                                    </p:animScale>
                                    <p:animScale>
                                      <p:cBhvr>
                                        <p:cTn id="17" dur="26">
                                          <p:stCondLst>
                                            <p:cond delay="1642"/>
                                          </p:stCondLst>
                                        </p:cTn>
                                        <p:tgtEl>
                                          <p:spTgt spid="9"/>
                                        </p:tgtEl>
                                      </p:cBhvr>
                                      <p:to x="100000" y="90000"/>
                                    </p:animScale>
                                    <p:animScale>
                                      <p:cBhvr>
                                        <p:cTn id="18" dur="166" decel="50000">
                                          <p:stCondLst>
                                            <p:cond delay="1668"/>
                                          </p:stCondLst>
                                        </p:cTn>
                                        <p:tgtEl>
                                          <p:spTgt spid="9"/>
                                        </p:tgtEl>
                                      </p:cBhvr>
                                      <p:to x="100000" y="100000"/>
                                    </p:animScale>
                                    <p:animScale>
                                      <p:cBhvr>
                                        <p:cTn id="19" dur="26">
                                          <p:stCondLst>
                                            <p:cond delay="1808"/>
                                          </p:stCondLst>
                                        </p:cTn>
                                        <p:tgtEl>
                                          <p:spTgt spid="9"/>
                                        </p:tgtEl>
                                      </p:cBhvr>
                                      <p:to x="100000" y="95000"/>
                                    </p:animScale>
                                    <p:animScale>
                                      <p:cBhvr>
                                        <p:cTn id="20" dur="166" decel="50000">
                                          <p:stCondLst>
                                            <p:cond delay="1834"/>
                                          </p:stCondLst>
                                        </p:cTn>
                                        <p:tgtEl>
                                          <p:spTgt spid="9"/>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80">
                                          <p:stCondLst>
                                            <p:cond delay="0"/>
                                          </p:stCondLst>
                                        </p:cTn>
                                        <p:tgtEl>
                                          <p:spTgt spid="4"/>
                                        </p:tgtEl>
                                      </p:cBhvr>
                                    </p:animEffect>
                                    <p:anim calcmode="lin" valueType="num">
                                      <p:cBhvr>
                                        <p:cTn id="24"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9" dur="26">
                                          <p:stCondLst>
                                            <p:cond delay="650"/>
                                          </p:stCondLst>
                                        </p:cTn>
                                        <p:tgtEl>
                                          <p:spTgt spid="4"/>
                                        </p:tgtEl>
                                      </p:cBhvr>
                                      <p:to x="100000" y="60000"/>
                                    </p:animScale>
                                    <p:animScale>
                                      <p:cBhvr>
                                        <p:cTn id="30" dur="166" decel="50000">
                                          <p:stCondLst>
                                            <p:cond delay="676"/>
                                          </p:stCondLst>
                                        </p:cTn>
                                        <p:tgtEl>
                                          <p:spTgt spid="4"/>
                                        </p:tgtEl>
                                      </p:cBhvr>
                                      <p:to x="100000" y="100000"/>
                                    </p:animScale>
                                    <p:animScale>
                                      <p:cBhvr>
                                        <p:cTn id="31" dur="26">
                                          <p:stCondLst>
                                            <p:cond delay="1312"/>
                                          </p:stCondLst>
                                        </p:cTn>
                                        <p:tgtEl>
                                          <p:spTgt spid="4"/>
                                        </p:tgtEl>
                                      </p:cBhvr>
                                      <p:to x="100000" y="80000"/>
                                    </p:animScale>
                                    <p:animScale>
                                      <p:cBhvr>
                                        <p:cTn id="32" dur="166" decel="50000">
                                          <p:stCondLst>
                                            <p:cond delay="1338"/>
                                          </p:stCondLst>
                                        </p:cTn>
                                        <p:tgtEl>
                                          <p:spTgt spid="4"/>
                                        </p:tgtEl>
                                      </p:cBhvr>
                                      <p:to x="100000" y="100000"/>
                                    </p:animScale>
                                    <p:animScale>
                                      <p:cBhvr>
                                        <p:cTn id="33" dur="26">
                                          <p:stCondLst>
                                            <p:cond delay="1642"/>
                                          </p:stCondLst>
                                        </p:cTn>
                                        <p:tgtEl>
                                          <p:spTgt spid="4"/>
                                        </p:tgtEl>
                                      </p:cBhvr>
                                      <p:to x="100000" y="90000"/>
                                    </p:animScale>
                                    <p:animScale>
                                      <p:cBhvr>
                                        <p:cTn id="34" dur="166" decel="50000">
                                          <p:stCondLst>
                                            <p:cond delay="1668"/>
                                          </p:stCondLst>
                                        </p:cTn>
                                        <p:tgtEl>
                                          <p:spTgt spid="4"/>
                                        </p:tgtEl>
                                      </p:cBhvr>
                                      <p:to x="100000" y="100000"/>
                                    </p:animScale>
                                    <p:animScale>
                                      <p:cBhvr>
                                        <p:cTn id="35" dur="26">
                                          <p:stCondLst>
                                            <p:cond delay="1808"/>
                                          </p:stCondLst>
                                        </p:cTn>
                                        <p:tgtEl>
                                          <p:spTgt spid="4"/>
                                        </p:tgtEl>
                                      </p:cBhvr>
                                      <p:to x="100000" y="95000"/>
                                    </p:animScale>
                                    <p:animScale>
                                      <p:cBhvr>
                                        <p:cTn id="36"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a:t>Introduccion</a:t>
            </a:r>
            <a:r>
              <a:rPr lang="es-MX" dirty="0"/>
              <a:t> al Gobierno Municipal</a:t>
            </a:r>
            <a:endParaRPr lang="es-ES" dirty="0"/>
          </a:p>
        </p:txBody>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54060"/>
            <a:ext cx="12191999" cy="6857035"/>
          </a:xfrm>
          <a:effectLst/>
        </p:spPr>
      </p:pic>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14702" y="5099363"/>
            <a:ext cx="1725424" cy="1132715"/>
          </a:xfrm>
          <a:prstGeom prst="rect">
            <a:avLst/>
          </a:prstGeom>
        </p:spPr>
      </p:pic>
      <p:pic>
        <p:nvPicPr>
          <p:cNvPr id="8" name="Imagen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077414" y="156580"/>
            <a:ext cx="940872" cy="1419002"/>
          </a:xfrm>
          <a:prstGeom prst="rect">
            <a:avLst/>
          </a:prstGeom>
        </p:spPr>
      </p:pic>
      <p:sp>
        <p:nvSpPr>
          <p:cNvPr id="10" name="4 Rectángulo">
            <a:extLst>
              <a:ext uri="{FF2B5EF4-FFF2-40B4-BE49-F238E27FC236}">
                <a16:creationId xmlns:a16="http://schemas.microsoft.com/office/drawing/2014/main" id="{73BAB894-6B3B-4517-AACA-3D7EDA466D22}"/>
              </a:ext>
            </a:extLst>
          </p:cNvPr>
          <p:cNvSpPr/>
          <p:nvPr/>
        </p:nvSpPr>
        <p:spPr>
          <a:xfrm>
            <a:off x="0" y="-965"/>
            <a:ext cx="73364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CuadroTexto 3">
            <a:extLst>
              <a:ext uri="{FF2B5EF4-FFF2-40B4-BE49-F238E27FC236}">
                <a16:creationId xmlns:a16="http://schemas.microsoft.com/office/drawing/2014/main" id="{65FFA4D4-109B-47E3-87AA-6152DDDF495F}"/>
              </a:ext>
            </a:extLst>
          </p:cNvPr>
          <p:cNvSpPr txBox="1"/>
          <p:nvPr/>
        </p:nvSpPr>
        <p:spPr>
          <a:xfrm>
            <a:off x="988845" y="254060"/>
            <a:ext cx="7307016" cy="584775"/>
          </a:xfrm>
          <a:prstGeom prst="rect">
            <a:avLst/>
          </a:prstGeom>
          <a:noFill/>
        </p:spPr>
        <p:txBody>
          <a:bodyPr wrap="square" rtlCol="0">
            <a:spAutoFit/>
          </a:bodyPr>
          <a:lstStyle/>
          <a:p>
            <a:r>
              <a:rPr lang="es-MX" sz="3200" b="1" dirty="0"/>
              <a:t>INTEGRACIÓN DEL AYUNTAMIENTO </a:t>
            </a:r>
          </a:p>
        </p:txBody>
      </p:sp>
      <p:graphicFrame>
        <p:nvGraphicFramePr>
          <p:cNvPr id="23" name="Diagrama 22"/>
          <p:cNvGraphicFramePr/>
          <p:nvPr>
            <p:extLst>
              <p:ext uri="{D42A27DB-BD31-4B8C-83A1-F6EECF244321}">
                <p14:modId xmlns:p14="http://schemas.microsoft.com/office/powerpoint/2010/main" val="4145217910"/>
              </p:ext>
            </p:extLst>
          </p:nvPr>
        </p:nvGraphicFramePr>
        <p:xfrm>
          <a:off x="1952534" y="2288063"/>
          <a:ext cx="6066051" cy="278902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16935323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a:t>Introduccion</a:t>
            </a:r>
            <a:r>
              <a:rPr lang="es-MX" dirty="0"/>
              <a:t> al Gobierno Municipal</a:t>
            </a:r>
            <a:endParaRPr lang="es-ES" dirty="0"/>
          </a:p>
        </p:txBody>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965"/>
            <a:ext cx="12191999" cy="6857035"/>
          </a:xfrm>
          <a:effectLst/>
        </p:spPr>
      </p:pic>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14702" y="5099363"/>
            <a:ext cx="1725424" cy="1132715"/>
          </a:xfrm>
          <a:prstGeom prst="rect">
            <a:avLst/>
          </a:prstGeom>
        </p:spPr>
      </p:pic>
      <p:pic>
        <p:nvPicPr>
          <p:cNvPr id="8" name="Imagen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077414" y="156580"/>
            <a:ext cx="940872" cy="1419002"/>
          </a:xfrm>
          <a:prstGeom prst="rect">
            <a:avLst/>
          </a:prstGeom>
        </p:spPr>
      </p:pic>
      <p:sp>
        <p:nvSpPr>
          <p:cNvPr id="10" name="4 Rectángulo">
            <a:extLst>
              <a:ext uri="{FF2B5EF4-FFF2-40B4-BE49-F238E27FC236}">
                <a16:creationId xmlns:a16="http://schemas.microsoft.com/office/drawing/2014/main" id="{73BAB894-6B3B-4517-AACA-3D7EDA466D22}"/>
              </a:ext>
            </a:extLst>
          </p:cNvPr>
          <p:cNvSpPr/>
          <p:nvPr/>
        </p:nvSpPr>
        <p:spPr>
          <a:xfrm>
            <a:off x="0" y="-965"/>
            <a:ext cx="73364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a:extLst>
              <a:ext uri="{FF2B5EF4-FFF2-40B4-BE49-F238E27FC236}">
                <a16:creationId xmlns:a16="http://schemas.microsoft.com/office/drawing/2014/main" id="{65FFA4D4-109B-47E3-87AA-6152DDDF495F}"/>
              </a:ext>
            </a:extLst>
          </p:cNvPr>
          <p:cNvSpPr txBox="1"/>
          <p:nvPr/>
        </p:nvSpPr>
        <p:spPr>
          <a:xfrm>
            <a:off x="988845" y="254060"/>
            <a:ext cx="8539468" cy="584775"/>
          </a:xfrm>
          <a:prstGeom prst="rect">
            <a:avLst/>
          </a:prstGeom>
          <a:noFill/>
        </p:spPr>
        <p:txBody>
          <a:bodyPr wrap="square" rtlCol="0">
            <a:spAutoFit/>
          </a:bodyPr>
          <a:lstStyle/>
          <a:p>
            <a:r>
              <a:rPr lang="es-MX" sz="3200" b="1" dirty="0"/>
              <a:t>PRINCIPALES TAREAS DEL AYUNTAMIENTO</a:t>
            </a:r>
          </a:p>
        </p:txBody>
      </p:sp>
      <p:sp>
        <p:nvSpPr>
          <p:cNvPr id="11" name="CuadroTexto 10">
            <a:extLst>
              <a:ext uri="{FF2B5EF4-FFF2-40B4-BE49-F238E27FC236}">
                <a16:creationId xmlns:a16="http://schemas.microsoft.com/office/drawing/2014/main" id="{FD198D1F-DE00-4498-963F-1D4F9E87FA86}"/>
              </a:ext>
            </a:extLst>
          </p:cNvPr>
          <p:cNvSpPr txBox="1"/>
          <p:nvPr/>
        </p:nvSpPr>
        <p:spPr>
          <a:xfrm>
            <a:off x="1287147" y="949900"/>
            <a:ext cx="9236765" cy="5447645"/>
          </a:xfrm>
          <a:prstGeom prst="rect">
            <a:avLst/>
          </a:prstGeom>
          <a:noFill/>
        </p:spPr>
        <p:txBody>
          <a:bodyPr wrap="square" rtlCol="0">
            <a:spAutoFit/>
          </a:bodyPr>
          <a:lstStyle/>
          <a:p>
            <a:pPr marL="342900" indent="-342900">
              <a:lnSpc>
                <a:spcPct val="150000"/>
              </a:lnSpc>
              <a:buFont typeface="+mj-lt"/>
              <a:buAutoNum type="arabicPeriod"/>
            </a:pPr>
            <a:r>
              <a:rPr lang="es-MX" sz="2000" dirty="0"/>
              <a:t>Atención de los servicios públicos municipales</a:t>
            </a:r>
          </a:p>
          <a:p>
            <a:pPr marL="342900" indent="-342900">
              <a:lnSpc>
                <a:spcPct val="150000"/>
              </a:lnSpc>
              <a:buFont typeface="+mj-lt"/>
              <a:buAutoNum type="arabicPeriod"/>
            </a:pPr>
            <a:r>
              <a:rPr lang="es-MX" sz="2000" dirty="0"/>
              <a:t>Administrar libremente su Hacienda</a:t>
            </a:r>
          </a:p>
          <a:p>
            <a:pPr marL="342900" indent="-342900">
              <a:lnSpc>
                <a:spcPct val="150000"/>
              </a:lnSpc>
              <a:buFont typeface="+mj-lt"/>
              <a:buAutoNum type="arabicPeriod"/>
            </a:pPr>
            <a:r>
              <a:rPr lang="es-MX" sz="2000" dirty="0"/>
              <a:t>Administrar el desarrollo urbano municipal</a:t>
            </a:r>
          </a:p>
          <a:p>
            <a:pPr marL="342900" indent="-342900">
              <a:lnSpc>
                <a:spcPct val="150000"/>
              </a:lnSpc>
              <a:buFont typeface="+mj-lt"/>
              <a:buAutoNum type="arabicPeriod"/>
            </a:pPr>
            <a:r>
              <a:rPr lang="es-MX" sz="2000" dirty="0"/>
              <a:t>Administrar sus reservas territoriales</a:t>
            </a:r>
          </a:p>
          <a:p>
            <a:pPr marL="342900" indent="-342900">
              <a:lnSpc>
                <a:spcPct val="150000"/>
              </a:lnSpc>
              <a:buFont typeface="+mj-lt"/>
              <a:buAutoNum type="arabicPeriod"/>
            </a:pPr>
            <a:r>
              <a:rPr lang="es-MX" sz="2000" dirty="0"/>
              <a:t>Formular planes de desarrollo regional</a:t>
            </a:r>
          </a:p>
          <a:p>
            <a:pPr marL="342900" indent="-342900">
              <a:lnSpc>
                <a:spcPct val="150000"/>
              </a:lnSpc>
              <a:buFont typeface="+mj-lt"/>
              <a:buAutoNum type="arabicPeriod"/>
            </a:pPr>
            <a:r>
              <a:rPr lang="es-MX" sz="2000" dirty="0"/>
              <a:t>Autorizar, controlar y vigilar la utilización del suelo</a:t>
            </a:r>
          </a:p>
          <a:p>
            <a:pPr marL="342900" indent="-342900">
              <a:lnSpc>
                <a:spcPct val="150000"/>
              </a:lnSpc>
              <a:buFont typeface="+mj-lt"/>
              <a:buAutoNum type="arabicPeriod"/>
            </a:pPr>
            <a:r>
              <a:rPr lang="es-MX" sz="2000" dirty="0"/>
              <a:t>Regularizar la tenencia de tierra urbana</a:t>
            </a:r>
          </a:p>
          <a:p>
            <a:pPr marL="342900" indent="-342900">
              <a:lnSpc>
                <a:spcPct val="150000"/>
              </a:lnSpc>
              <a:buFont typeface="+mj-lt"/>
              <a:buAutoNum type="arabicPeriod"/>
            </a:pPr>
            <a:r>
              <a:rPr lang="es-MX" sz="2000" dirty="0"/>
              <a:t>Otorgar licencias y permisos para construcciones</a:t>
            </a:r>
          </a:p>
          <a:p>
            <a:pPr marL="342900" indent="-342900">
              <a:lnSpc>
                <a:spcPct val="150000"/>
              </a:lnSpc>
              <a:buFont typeface="+mj-lt"/>
              <a:buAutoNum type="arabicPeriod"/>
            </a:pPr>
            <a:r>
              <a:rPr lang="es-MX" sz="2000" dirty="0"/>
              <a:t>Participar en la creación y </a:t>
            </a:r>
            <a:r>
              <a:rPr lang="es-MX" sz="2000" dirty="0" err="1"/>
              <a:t>adm</a:t>
            </a:r>
            <a:r>
              <a:rPr lang="es-MX" sz="2000" dirty="0"/>
              <a:t>. De zonas de reservas ecológicas </a:t>
            </a:r>
          </a:p>
          <a:p>
            <a:pPr marL="342900" indent="-342900">
              <a:lnSpc>
                <a:spcPct val="150000"/>
              </a:lnSpc>
              <a:buFont typeface="+mj-lt"/>
              <a:buAutoNum type="arabicPeriod"/>
            </a:pPr>
            <a:r>
              <a:rPr lang="es-MX" sz="2000" dirty="0"/>
              <a:t>Formular y aplicar programas de transporte público de pasajeros</a:t>
            </a:r>
          </a:p>
          <a:p>
            <a:pPr marL="342900" indent="-342900">
              <a:lnSpc>
                <a:spcPct val="150000"/>
              </a:lnSpc>
              <a:buFont typeface="+mj-lt"/>
              <a:buAutoNum type="arabicPeriod"/>
            </a:pPr>
            <a:r>
              <a:rPr lang="es-MX" sz="2000" dirty="0"/>
              <a:t>Custodia de las zonas federales</a:t>
            </a:r>
          </a:p>
          <a:p>
            <a:pPr marL="342900" indent="-342900">
              <a:buFont typeface="+mj-lt"/>
              <a:buAutoNum type="arabicPeriod"/>
            </a:pPr>
            <a:endParaRPr lang="es-MX" dirty="0"/>
          </a:p>
        </p:txBody>
      </p:sp>
    </p:spTree>
    <p:extLst>
      <p:ext uri="{BB962C8B-B14F-4D97-AF65-F5344CB8AC3E}">
        <p14:creationId xmlns:p14="http://schemas.microsoft.com/office/powerpoint/2010/main" val="229365187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a:t>Introduccion</a:t>
            </a:r>
            <a:r>
              <a:rPr lang="es-MX" dirty="0"/>
              <a:t> al Gobierno Municipal</a:t>
            </a:r>
            <a:endParaRPr lang="es-ES" dirty="0"/>
          </a:p>
        </p:txBody>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965"/>
            <a:ext cx="12191999" cy="6857035"/>
          </a:xfrm>
          <a:effectLst/>
        </p:spPr>
      </p:pic>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14702" y="5099363"/>
            <a:ext cx="1725424" cy="1132715"/>
          </a:xfrm>
          <a:prstGeom prst="rect">
            <a:avLst/>
          </a:prstGeom>
        </p:spPr>
      </p:pic>
      <p:pic>
        <p:nvPicPr>
          <p:cNvPr id="8" name="Imagen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077414" y="156580"/>
            <a:ext cx="940872" cy="1419002"/>
          </a:xfrm>
          <a:prstGeom prst="rect">
            <a:avLst/>
          </a:prstGeom>
        </p:spPr>
      </p:pic>
      <p:sp>
        <p:nvSpPr>
          <p:cNvPr id="10" name="4 Rectángulo">
            <a:extLst>
              <a:ext uri="{FF2B5EF4-FFF2-40B4-BE49-F238E27FC236}">
                <a16:creationId xmlns:a16="http://schemas.microsoft.com/office/drawing/2014/main" id="{73BAB894-6B3B-4517-AACA-3D7EDA466D22}"/>
              </a:ext>
            </a:extLst>
          </p:cNvPr>
          <p:cNvSpPr/>
          <p:nvPr/>
        </p:nvSpPr>
        <p:spPr>
          <a:xfrm>
            <a:off x="0" y="-965"/>
            <a:ext cx="73364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a:extLst>
              <a:ext uri="{FF2B5EF4-FFF2-40B4-BE49-F238E27FC236}">
                <a16:creationId xmlns:a16="http://schemas.microsoft.com/office/drawing/2014/main" id="{65FFA4D4-109B-47E3-87AA-6152DDDF495F}"/>
              </a:ext>
            </a:extLst>
          </p:cNvPr>
          <p:cNvSpPr txBox="1"/>
          <p:nvPr/>
        </p:nvSpPr>
        <p:spPr>
          <a:xfrm>
            <a:off x="988845" y="254060"/>
            <a:ext cx="7307016" cy="1077218"/>
          </a:xfrm>
          <a:prstGeom prst="rect">
            <a:avLst/>
          </a:prstGeom>
          <a:noFill/>
        </p:spPr>
        <p:txBody>
          <a:bodyPr wrap="square" rtlCol="0">
            <a:spAutoFit/>
          </a:bodyPr>
          <a:lstStyle/>
          <a:p>
            <a:r>
              <a:rPr lang="es-MX" sz="3200" b="1" dirty="0"/>
              <a:t>FUNCIONES Y ATRIBUCIONES DE LOS AYUNTAMIENTOS </a:t>
            </a:r>
          </a:p>
        </p:txBody>
      </p:sp>
      <p:sp>
        <p:nvSpPr>
          <p:cNvPr id="11" name="CuadroTexto 10">
            <a:extLst>
              <a:ext uri="{FF2B5EF4-FFF2-40B4-BE49-F238E27FC236}">
                <a16:creationId xmlns:a16="http://schemas.microsoft.com/office/drawing/2014/main" id="{ADF335DF-5379-468F-A5BA-E0B0D9E4E21E}"/>
              </a:ext>
            </a:extLst>
          </p:cNvPr>
          <p:cNvSpPr txBox="1"/>
          <p:nvPr/>
        </p:nvSpPr>
        <p:spPr>
          <a:xfrm>
            <a:off x="1237957" y="1477108"/>
            <a:ext cx="8976745" cy="5355312"/>
          </a:xfrm>
          <a:prstGeom prst="rect">
            <a:avLst/>
          </a:prstGeom>
          <a:noFill/>
        </p:spPr>
        <p:txBody>
          <a:bodyPr wrap="square" rtlCol="0">
            <a:spAutoFit/>
          </a:bodyPr>
          <a:lstStyle/>
          <a:p>
            <a:pPr marL="285750" indent="-285750">
              <a:buFont typeface="Wingdings" panose="05000000000000000000" pitchFamily="2" charset="2"/>
              <a:buChar char="v"/>
            </a:pPr>
            <a:r>
              <a:rPr lang="es-MX" b="1" dirty="0"/>
              <a:t>FUNCIONES </a:t>
            </a:r>
          </a:p>
          <a:p>
            <a:r>
              <a:rPr lang="es-MX" dirty="0"/>
              <a:t>Para resolver asuntos que le correspondan, celebrará sesiones: </a:t>
            </a:r>
          </a:p>
          <a:p>
            <a:pPr marL="285750" indent="-285750">
              <a:buFont typeface="Arial" panose="020B0604020202020204" pitchFamily="34" charset="0"/>
              <a:buChar char="•"/>
            </a:pPr>
            <a:r>
              <a:rPr lang="es-MX" dirty="0"/>
              <a:t>Ordinaria, </a:t>
            </a:r>
          </a:p>
          <a:p>
            <a:pPr marL="285750" indent="-285750">
              <a:buFont typeface="Arial" panose="020B0604020202020204" pitchFamily="34" charset="0"/>
              <a:buChar char="•"/>
            </a:pPr>
            <a:r>
              <a:rPr lang="es-MX" dirty="0"/>
              <a:t>Extraordinaria, </a:t>
            </a:r>
          </a:p>
          <a:p>
            <a:pPr marL="285750" indent="-285750">
              <a:buFont typeface="Arial" panose="020B0604020202020204" pitchFamily="34" charset="0"/>
              <a:buChar char="•"/>
            </a:pPr>
            <a:r>
              <a:rPr lang="es-MX" dirty="0"/>
              <a:t>Solemne e </a:t>
            </a:r>
          </a:p>
          <a:p>
            <a:pPr marL="285750" indent="-285750">
              <a:buFont typeface="Arial" panose="020B0604020202020204" pitchFamily="34" charset="0"/>
              <a:buChar char="•"/>
            </a:pPr>
            <a:r>
              <a:rPr lang="es-MX" dirty="0"/>
              <a:t>Internas.</a:t>
            </a:r>
          </a:p>
          <a:p>
            <a:pPr marL="285750" indent="-285750">
              <a:buFont typeface="Wingdings" panose="05000000000000000000" pitchFamily="2" charset="2"/>
              <a:buChar char="v"/>
            </a:pPr>
            <a:endParaRPr lang="es-MX" dirty="0"/>
          </a:p>
          <a:p>
            <a:pPr marL="285750" indent="-285750">
              <a:buFont typeface="Wingdings" panose="05000000000000000000" pitchFamily="2" charset="2"/>
              <a:buChar char="v"/>
            </a:pPr>
            <a:r>
              <a:rPr lang="es-MX" b="1" dirty="0"/>
              <a:t>ATRIBUCIONES</a:t>
            </a:r>
          </a:p>
          <a:p>
            <a:pPr marL="285750" indent="-285750">
              <a:buFont typeface="Arial" panose="020B0604020202020204" pitchFamily="34" charset="0"/>
              <a:buChar char="•"/>
            </a:pPr>
            <a:r>
              <a:rPr lang="es-MX" dirty="0"/>
              <a:t>En materia de Política Interior.</a:t>
            </a:r>
          </a:p>
          <a:p>
            <a:pPr marL="285750" indent="-285750">
              <a:buFont typeface="Arial" panose="020B0604020202020204" pitchFamily="34" charset="0"/>
              <a:buChar char="•"/>
            </a:pPr>
            <a:r>
              <a:rPr lang="es-MX" dirty="0"/>
              <a:t>Administración Pública.</a:t>
            </a:r>
          </a:p>
          <a:p>
            <a:pPr marL="285750" indent="-285750">
              <a:buFont typeface="Arial" panose="020B0604020202020204" pitchFamily="34" charset="0"/>
              <a:buChar char="•"/>
            </a:pPr>
            <a:r>
              <a:rPr lang="es-MX" dirty="0"/>
              <a:t>Hacienda Pública.</a:t>
            </a:r>
          </a:p>
          <a:p>
            <a:pPr marL="285750" indent="-285750">
              <a:buFont typeface="Arial" panose="020B0604020202020204" pitchFamily="34" charset="0"/>
              <a:buChar char="•"/>
            </a:pPr>
            <a:r>
              <a:rPr lang="es-MX" dirty="0"/>
              <a:t>Desarrollo Social y Fomento económico.</a:t>
            </a:r>
          </a:p>
          <a:p>
            <a:pPr marL="285750" indent="-285750">
              <a:buFont typeface="Arial" panose="020B0604020202020204" pitchFamily="34" charset="0"/>
              <a:buChar char="•"/>
            </a:pPr>
            <a:r>
              <a:rPr lang="es-MX" dirty="0"/>
              <a:t>Cultura.</a:t>
            </a:r>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endParaRPr lang="es-MX" dirty="0"/>
          </a:p>
          <a:p>
            <a:pPr marL="285750" indent="-285750">
              <a:buFont typeface="Wingdings" panose="05000000000000000000" pitchFamily="2" charset="2"/>
              <a:buChar char="v"/>
            </a:pPr>
            <a:endParaRPr lang="es-MX" dirty="0"/>
          </a:p>
          <a:p>
            <a:pPr marL="285750" indent="-285750">
              <a:buFont typeface="Wingdings" panose="05000000000000000000" pitchFamily="2" charset="2"/>
              <a:buChar char="v"/>
            </a:pPr>
            <a:endParaRPr lang="es-MX" dirty="0"/>
          </a:p>
          <a:p>
            <a:pPr marL="285750" indent="-285750">
              <a:buFont typeface="Wingdings" panose="05000000000000000000" pitchFamily="2" charset="2"/>
              <a:buChar char="v"/>
            </a:pPr>
            <a:endParaRPr lang="es-MX" dirty="0"/>
          </a:p>
        </p:txBody>
      </p:sp>
    </p:spTree>
    <p:extLst>
      <p:ext uri="{BB962C8B-B14F-4D97-AF65-F5344CB8AC3E}">
        <p14:creationId xmlns:p14="http://schemas.microsoft.com/office/powerpoint/2010/main" val="67496602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a:t>Introduccion</a:t>
            </a:r>
            <a:r>
              <a:rPr lang="es-MX" dirty="0"/>
              <a:t> al Gobierno Municipal</a:t>
            </a:r>
            <a:endParaRPr lang="es-ES" dirty="0"/>
          </a:p>
        </p:txBody>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65295"/>
            <a:ext cx="12191999" cy="6857035"/>
          </a:xfrm>
          <a:effectLst/>
        </p:spPr>
      </p:pic>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14702" y="5099363"/>
            <a:ext cx="1725424" cy="1132715"/>
          </a:xfrm>
          <a:prstGeom prst="rect">
            <a:avLst/>
          </a:prstGeom>
        </p:spPr>
      </p:pic>
      <p:pic>
        <p:nvPicPr>
          <p:cNvPr id="8" name="Imagen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077414" y="156580"/>
            <a:ext cx="940872" cy="1419002"/>
          </a:xfrm>
          <a:prstGeom prst="rect">
            <a:avLst/>
          </a:prstGeom>
        </p:spPr>
      </p:pic>
      <p:sp>
        <p:nvSpPr>
          <p:cNvPr id="10" name="4 Rectángulo">
            <a:extLst>
              <a:ext uri="{FF2B5EF4-FFF2-40B4-BE49-F238E27FC236}">
                <a16:creationId xmlns:a16="http://schemas.microsoft.com/office/drawing/2014/main" id="{73BAB894-6B3B-4517-AACA-3D7EDA466D22}"/>
              </a:ext>
            </a:extLst>
          </p:cNvPr>
          <p:cNvSpPr/>
          <p:nvPr/>
        </p:nvSpPr>
        <p:spPr>
          <a:xfrm>
            <a:off x="0" y="-965"/>
            <a:ext cx="73364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CuadroTexto 3">
            <a:extLst>
              <a:ext uri="{FF2B5EF4-FFF2-40B4-BE49-F238E27FC236}">
                <a16:creationId xmlns:a16="http://schemas.microsoft.com/office/drawing/2014/main" id="{65FFA4D4-109B-47E3-87AA-6152DDDF495F}"/>
              </a:ext>
            </a:extLst>
          </p:cNvPr>
          <p:cNvSpPr txBox="1"/>
          <p:nvPr/>
        </p:nvSpPr>
        <p:spPr>
          <a:xfrm>
            <a:off x="988845" y="254060"/>
            <a:ext cx="8539468" cy="584775"/>
          </a:xfrm>
          <a:prstGeom prst="rect">
            <a:avLst/>
          </a:prstGeom>
          <a:noFill/>
        </p:spPr>
        <p:txBody>
          <a:bodyPr wrap="square" rtlCol="0">
            <a:spAutoFit/>
          </a:bodyPr>
          <a:lstStyle/>
          <a:p>
            <a:r>
              <a:rPr lang="es-MX" sz="3200" b="1" dirty="0"/>
              <a:t>EL CABILDO</a:t>
            </a:r>
          </a:p>
        </p:txBody>
      </p:sp>
      <p:sp>
        <p:nvSpPr>
          <p:cNvPr id="3" name="Rectángulo 2">
            <a:extLst>
              <a:ext uri="{FF2B5EF4-FFF2-40B4-BE49-F238E27FC236}">
                <a16:creationId xmlns:a16="http://schemas.microsoft.com/office/drawing/2014/main" id="{777D082A-38C7-432C-BC1C-A941B5AE1257}"/>
              </a:ext>
            </a:extLst>
          </p:cNvPr>
          <p:cNvSpPr/>
          <p:nvPr/>
        </p:nvSpPr>
        <p:spPr>
          <a:xfrm>
            <a:off x="2729948" y="1683043"/>
            <a:ext cx="6732104" cy="1938992"/>
          </a:xfrm>
          <a:prstGeom prst="rect">
            <a:avLst/>
          </a:prstGeom>
        </p:spPr>
        <p:txBody>
          <a:bodyPr wrap="square">
            <a:spAutoFit/>
          </a:bodyPr>
          <a:lstStyle/>
          <a:p>
            <a:pPr lvl="0" algn="just"/>
            <a:r>
              <a:rPr lang="es-MX" sz="2400" dirty="0"/>
              <a:t>Las sesiones de cabildo del Ayuntamiento, presentan propuestas, analiza las políticas del municipio y, en su caso, aprueba las políticas y los programas de gobierno municipal, formaliza el ejercicio de la función pública municipal.</a:t>
            </a:r>
            <a:endParaRPr lang="es-ES" sz="2400" dirty="0"/>
          </a:p>
        </p:txBody>
      </p:sp>
      <p:sp>
        <p:nvSpPr>
          <p:cNvPr id="9" name="Medio marco 8">
            <a:extLst>
              <a:ext uri="{FF2B5EF4-FFF2-40B4-BE49-F238E27FC236}">
                <a16:creationId xmlns:a16="http://schemas.microsoft.com/office/drawing/2014/main" id="{24A4E263-9672-4CB4-89F8-93E5BD71D61B}"/>
              </a:ext>
            </a:extLst>
          </p:cNvPr>
          <p:cNvSpPr/>
          <p:nvPr/>
        </p:nvSpPr>
        <p:spPr>
          <a:xfrm>
            <a:off x="2341974" y="1413923"/>
            <a:ext cx="1188398" cy="1188706"/>
          </a:xfrm>
          <a:prstGeom prst="halfFrame">
            <a:avLst>
              <a:gd name="adj1" fmla="val 25770"/>
              <a:gd name="adj2" fmla="val 25770"/>
            </a:avLst>
          </a:prstGeom>
          <a:solidFill>
            <a:srgbClr val="B630E0">
              <a:alpha val="70000"/>
            </a:srgb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 name="Medio marco 10">
            <a:extLst>
              <a:ext uri="{FF2B5EF4-FFF2-40B4-BE49-F238E27FC236}">
                <a16:creationId xmlns:a16="http://schemas.microsoft.com/office/drawing/2014/main" id="{DFA484BB-BCB4-4738-AE70-967914A7B307}"/>
              </a:ext>
            </a:extLst>
          </p:cNvPr>
          <p:cNvSpPr/>
          <p:nvPr/>
        </p:nvSpPr>
        <p:spPr>
          <a:xfrm rot="5400000">
            <a:off x="8625175" y="1463987"/>
            <a:ext cx="1188706" cy="1188398"/>
          </a:xfrm>
          <a:prstGeom prst="halfFrame">
            <a:avLst>
              <a:gd name="adj1" fmla="val 25770"/>
              <a:gd name="adj2" fmla="val 25770"/>
            </a:avLst>
          </a:prstGeom>
          <a:solidFill>
            <a:srgbClr val="B630E0">
              <a:alpha val="70000"/>
            </a:srgb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2" name="Medio marco 11">
            <a:extLst>
              <a:ext uri="{FF2B5EF4-FFF2-40B4-BE49-F238E27FC236}">
                <a16:creationId xmlns:a16="http://schemas.microsoft.com/office/drawing/2014/main" id="{67F6566D-FFBD-41FA-A576-9778BFEE62C7}"/>
              </a:ext>
            </a:extLst>
          </p:cNvPr>
          <p:cNvSpPr/>
          <p:nvPr/>
        </p:nvSpPr>
        <p:spPr>
          <a:xfrm rot="16200000">
            <a:off x="2327038" y="2827327"/>
            <a:ext cx="1188706" cy="1188398"/>
          </a:xfrm>
          <a:prstGeom prst="halfFrame">
            <a:avLst>
              <a:gd name="adj1" fmla="val 25770"/>
              <a:gd name="adj2" fmla="val 25770"/>
            </a:avLst>
          </a:prstGeom>
          <a:solidFill>
            <a:srgbClr val="B630E0">
              <a:alpha val="70000"/>
            </a:srgb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3" name="Medio marco 12">
            <a:extLst>
              <a:ext uri="{FF2B5EF4-FFF2-40B4-BE49-F238E27FC236}">
                <a16:creationId xmlns:a16="http://schemas.microsoft.com/office/drawing/2014/main" id="{E2A85781-A582-4027-B695-98AB6CB818D7}"/>
              </a:ext>
            </a:extLst>
          </p:cNvPr>
          <p:cNvSpPr/>
          <p:nvPr/>
        </p:nvSpPr>
        <p:spPr>
          <a:xfrm rot="10800000">
            <a:off x="8595367" y="2833682"/>
            <a:ext cx="1188398" cy="1188706"/>
          </a:xfrm>
          <a:prstGeom prst="halfFrame">
            <a:avLst>
              <a:gd name="adj1" fmla="val 25770"/>
              <a:gd name="adj2" fmla="val 25770"/>
            </a:avLst>
          </a:prstGeom>
          <a:solidFill>
            <a:srgbClr val="B630E0">
              <a:alpha val="70000"/>
            </a:srgb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207027305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362">
                                          <p:stCondLst>
                                            <p:cond delay="0"/>
                                          </p:stCondLst>
                                        </p:cTn>
                                        <p:tgtEl>
                                          <p:spTgt spid="4"/>
                                        </p:tgtEl>
                                      </p:cBhvr>
                                    </p:animEffect>
                                    <p:anim calcmode="lin" valueType="num">
                                      <p:cBhvr>
                                        <p:cTn id="8" dur="1139"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4"/>
                                        </p:tgtEl>
                                        <p:attrNameLst>
                                          <p:attrName>ppt_y</p:attrName>
                                        </p:attrNameLst>
                                      </p:cBhvr>
                                      <p:tavLst>
                                        <p:tav tm="0" fmla="#ppt_y-sin(pi*$)/9">
                                          <p:val>
                                            <p:fltVal val="0"/>
                                          </p:val>
                                        </p:tav>
                                        <p:tav tm="100000">
                                          <p:val>
                                            <p:fltVal val="1"/>
                                          </p:val>
                                        </p:tav>
                                      </p:tavLst>
                                    </p:anim>
                                    <p:anim calcmode="lin" valueType="num">
                                      <p:cBhvr>
                                        <p:cTn id="11" dur="208" tmFilter="0, 0; 0.125,0.2665; 0.25,0.4; 0.375,0.465; 0.5,0.5;  0.625,0.535; 0.75,0.6; 0.875,0.7335; 1,1">
                                          <p:stCondLst>
                                            <p:cond delay="827"/>
                                          </p:stCondLst>
                                        </p:cTn>
                                        <p:tgtEl>
                                          <p:spTgt spid="4"/>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4"/>
                                        </p:tgtEl>
                                        <p:attrNameLst>
                                          <p:attrName>ppt_y</p:attrName>
                                        </p:attrNameLst>
                                      </p:cBhvr>
                                      <p:tavLst>
                                        <p:tav tm="0" fmla="#ppt_y-sin(pi*$)/81">
                                          <p:val>
                                            <p:fltVal val="0"/>
                                          </p:val>
                                        </p:tav>
                                        <p:tav tm="100000">
                                          <p:val>
                                            <p:fltVal val="1"/>
                                          </p:val>
                                        </p:tav>
                                      </p:tavLst>
                                    </p:anim>
                                    <p:animScale>
                                      <p:cBhvr>
                                        <p:cTn id="13" dur="16">
                                          <p:stCondLst>
                                            <p:cond delay="406"/>
                                          </p:stCondLst>
                                        </p:cTn>
                                        <p:tgtEl>
                                          <p:spTgt spid="4"/>
                                        </p:tgtEl>
                                      </p:cBhvr>
                                      <p:to x="100000" y="60000"/>
                                    </p:animScale>
                                    <p:animScale>
                                      <p:cBhvr>
                                        <p:cTn id="14" dur="104" decel="50000">
                                          <p:stCondLst>
                                            <p:cond delay="422"/>
                                          </p:stCondLst>
                                        </p:cTn>
                                        <p:tgtEl>
                                          <p:spTgt spid="4"/>
                                        </p:tgtEl>
                                      </p:cBhvr>
                                      <p:to x="100000" y="100000"/>
                                    </p:animScale>
                                    <p:animScale>
                                      <p:cBhvr>
                                        <p:cTn id="15" dur="16">
                                          <p:stCondLst>
                                            <p:cond delay="820"/>
                                          </p:stCondLst>
                                        </p:cTn>
                                        <p:tgtEl>
                                          <p:spTgt spid="4"/>
                                        </p:tgtEl>
                                      </p:cBhvr>
                                      <p:to x="100000" y="80000"/>
                                    </p:animScale>
                                    <p:animScale>
                                      <p:cBhvr>
                                        <p:cTn id="16" dur="104" decel="50000">
                                          <p:stCondLst>
                                            <p:cond delay="836"/>
                                          </p:stCondLst>
                                        </p:cTn>
                                        <p:tgtEl>
                                          <p:spTgt spid="4"/>
                                        </p:tgtEl>
                                      </p:cBhvr>
                                      <p:to x="100000" y="100000"/>
                                    </p:animScale>
                                    <p:animScale>
                                      <p:cBhvr>
                                        <p:cTn id="17" dur="16">
                                          <p:stCondLst>
                                            <p:cond delay="1026"/>
                                          </p:stCondLst>
                                        </p:cTn>
                                        <p:tgtEl>
                                          <p:spTgt spid="4"/>
                                        </p:tgtEl>
                                      </p:cBhvr>
                                      <p:to x="100000" y="90000"/>
                                    </p:animScale>
                                    <p:animScale>
                                      <p:cBhvr>
                                        <p:cTn id="18" dur="104" decel="50000">
                                          <p:stCondLst>
                                            <p:cond delay="1043"/>
                                          </p:stCondLst>
                                        </p:cTn>
                                        <p:tgtEl>
                                          <p:spTgt spid="4"/>
                                        </p:tgtEl>
                                      </p:cBhvr>
                                      <p:to x="100000" y="100000"/>
                                    </p:animScale>
                                    <p:animScale>
                                      <p:cBhvr>
                                        <p:cTn id="19" dur="16">
                                          <p:stCondLst>
                                            <p:cond delay="1130"/>
                                          </p:stCondLst>
                                        </p:cTn>
                                        <p:tgtEl>
                                          <p:spTgt spid="4"/>
                                        </p:tgtEl>
                                      </p:cBhvr>
                                      <p:to x="100000" y="95000"/>
                                    </p:animScale>
                                    <p:animScale>
                                      <p:cBhvr>
                                        <p:cTn id="20" dur="104" decel="50000">
                                          <p:stCondLst>
                                            <p:cond delay="1146"/>
                                          </p:stCondLst>
                                        </p:cTn>
                                        <p:tgtEl>
                                          <p:spTgt spid="4"/>
                                        </p:tgtEl>
                                      </p:cBhvr>
                                      <p:to x="100000" y="100000"/>
                                    </p:animScale>
                                  </p:childTnLst>
                                </p:cTn>
                              </p:par>
                              <p:par>
                                <p:cTn id="21" presetID="53" presetClass="entr" presetSubtype="16" fill="hold" grpId="0" nodeType="withEffect">
                                  <p:stCondLst>
                                    <p:cond delay="25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65FFA4D4-109B-47E3-87AA-6152DDDF495F}"/>
              </a:ext>
            </a:extLst>
          </p:cNvPr>
          <p:cNvSpPr txBox="1"/>
          <p:nvPr/>
        </p:nvSpPr>
        <p:spPr>
          <a:xfrm>
            <a:off x="988845" y="254060"/>
            <a:ext cx="9573138" cy="584775"/>
          </a:xfrm>
          <a:prstGeom prst="rect">
            <a:avLst/>
          </a:prstGeom>
          <a:noFill/>
        </p:spPr>
        <p:txBody>
          <a:bodyPr wrap="square" rtlCol="0">
            <a:spAutoFit/>
          </a:bodyPr>
          <a:lstStyle/>
          <a:p>
            <a:pPr algn="just"/>
            <a:r>
              <a:rPr lang="es-MX" sz="3200" b="1" dirty="0"/>
              <a:t>FUNCIONES DEL PRESIDENTE/A MUNICIPAL</a:t>
            </a:r>
          </a:p>
        </p:txBody>
      </p:sp>
      <p:sp>
        <p:nvSpPr>
          <p:cNvPr id="5" name="CuadroTexto 4">
            <a:extLst>
              <a:ext uri="{FF2B5EF4-FFF2-40B4-BE49-F238E27FC236}">
                <a16:creationId xmlns:a16="http://schemas.microsoft.com/office/drawing/2014/main" id="{7B9773CB-A046-45D7-BE08-DB35B2DFE582}"/>
              </a:ext>
            </a:extLst>
          </p:cNvPr>
          <p:cNvSpPr txBox="1"/>
          <p:nvPr/>
        </p:nvSpPr>
        <p:spPr>
          <a:xfrm>
            <a:off x="1206008" y="1436753"/>
            <a:ext cx="9766852" cy="4339650"/>
          </a:xfrm>
          <a:prstGeom prst="rect">
            <a:avLst/>
          </a:prstGeom>
          <a:noFill/>
        </p:spPr>
        <p:txBody>
          <a:bodyPr wrap="square" rtlCol="0">
            <a:spAutoFit/>
          </a:bodyPr>
          <a:lstStyle/>
          <a:p>
            <a:pPr algn="just"/>
            <a:endParaRPr lang="es-MX" dirty="0"/>
          </a:p>
          <a:p>
            <a:pPr algn="just"/>
            <a:r>
              <a:rPr lang="es-MX" sz="2400" dirty="0"/>
              <a:t>Dentro de las funciones del Presidente Municipal, están el ejecutar las decisiones del Ayuntamiento, ser el conducto para presentar las iniciativas de Ley en materia municipal, cumplir y hacer cumplir las leyes y reglamentos aplicables en el Municipio, representar al Ayuntamiento en la celebración de actos y contratos aprobados por Cabildo, resolver los asuntos que sean urgentes comunicando al Cabildo. </a:t>
            </a:r>
          </a:p>
          <a:p>
            <a:pPr algn="just"/>
            <a:endParaRPr lang="es-MX" sz="2400" dirty="0"/>
          </a:p>
          <a:p>
            <a:r>
              <a:rPr lang="es-MX" sz="2400" dirty="0"/>
              <a:t>Y las demás que disponga el artículo 49 de la Ley Orgánica Municipal del Estado de Michoacán.</a:t>
            </a:r>
            <a:br>
              <a:rPr lang="es-MX" sz="2400" dirty="0"/>
            </a:br>
            <a:endParaRPr lang="es-MX" sz="2400" dirty="0"/>
          </a:p>
          <a:p>
            <a:pPr algn="just"/>
            <a:endParaRPr lang="es-MX" dirty="0"/>
          </a:p>
        </p:txBody>
      </p:sp>
    </p:spTree>
    <p:extLst>
      <p:ext uri="{BB962C8B-B14F-4D97-AF65-F5344CB8AC3E}">
        <p14:creationId xmlns:p14="http://schemas.microsoft.com/office/powerpoint/2010/main" val="3693541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65FFA4D4-109B-47E3-87AA-6152DDDF495F}"/>
              </a:ext>
            </a:extLst>
          </p:cNvPr>
          <p:cNvSpPr txBox="1"/>
          <p:nvPr/>
        </p:nvSpPr>
        <p:spPr>
          <a:xfrm>
            <a:off x="988844" y="254060"/>
            <a:ext cx="9250369" cy="584775"/>
          </a:xfrm>
          <a:prstGeom prst="rect">
            <a:avLst/>
          </a:prstGeom>
          <a:noFill/>
        </p:spPr>
        <p:txBody>
          <a:bodyPr wrap="square" rtlCol="0">
            <a:spAutoFit/>
          </a:bodyPr>
          <a:lstStyle/>
          <a:p>
            <a:pPr algn="just"/>
            <a:r>
              <a:rPr lang="es-MX" sz="3200" b="1" dirty="0"/>
              <a:t>FUNCIONES DEL SECRETARIO DEL AYUNTAMIENTO</a:t>
            </a:r>
          </a:p>
        </p:txBody>
      </p:sp>
      <p:sp>
        <p:nvSpPr>
          <p:cNvPr id="5" name="CuadroTexto 4">
            <a:extLst>
              <a:ext uri="{FF2B5EF4-FFF2-40B4-BE49-F238E27FC236}">
                <a16:creationId xmlns:a16="http://schemas.microsoft.com/office/drawing/2014/main" id="{7B9773CB-A046-45D7-BE08-DB35B2DFE582}"/>
              </a:ext>
            </a:extLst>
          </p:cNvPr>
          <p:cNvSpPr txBox="1"/>
          <p:nvPr/>
        </p:nvSpPr>
        <p:spPr>
          <a:xfrm>
            <a:off x="1206008" y="1436753"/>
            <a:ext cx="9766852" cy="3785652"/>
          </a:xfrm>
          <a:prstGeom prst="rect">
            <a:avLst/>
          </a:prstGeom>
          <a:noFill/>
        </p:spPr>
        <p:txBody>
          <a:bodyPr wrap="square" rtlCol="0">
            <a:spAutoFit/>
          </a:bodyPr>
          <a:lstStyle/>
          <a:p>
            <a:pPr algn="just"/>
            <a:r>
              <a:rPr lang="es-MX" sz="2400" dirty="0"/>
              <a:t>Entre las atribuciones del Secretario del Ayuntamiento están: preparar las Sesiones de Cabildo; Formular el proyecto de Orden del Día y redactar las Actas de Cabildo de cada Sesión; Ser el conducto para presentar los asuntos que se deban tratar en Comisiones para posteriormente presentarlas en las Sesiones de Cabildo; así mismo autentifica con su firma los documentos y disposiciones que expida el Ayuntamiento y/o el Presidente Municipal.</a:t>
            </a:r>
          </a:p>
          <a:p>
            <a:pPr algn="just"/>
            <a:endParaRPr lang="es-MX" sz="2400" dirty="0"/>
          </a:p>
          <a:p>
            <a:r>
              <a:rPr lang="es-MX" sz="2400" dirty="0"/>
              <a:t>Y las demás disposiciones que señala el artículo 53 de la Ley Orgánica Municipal del Estado.</a:t>
            </a:r>
            <a:br>
              <a:rPr lang="es-MX" sz="2400" dirty="0"/>
            </a:br>
            <a:endParaRPr lang="es-MX" sz="2400" dirty="0"/>
          </a:p>
        </p:txBody>
      </p:sp>
    </p:spTree>
    <p:extLst>
      <p:ext uri="{BB962C8B-B14F-4D97-AF65-F5344CB8AC3E}">
        <p14:creationId xmlns:p14="http://schemas.microsoft.com/office/powerpoint/2010/main" val="184999296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65FFA4D4-109B-47E3-87AA-6152DDDF495F}"/>
              </a:ext>
            </a:extLst>
          </p:cNvPr>
          <p:cNvSpPr txBox="1"/>
          <p:nvPr/>
        </p:nvSpPr>
        <p:spPr>
          <a:xfrm>
            <a:off x="988845" y="254060"/>
            <a:ext cx="8539468" cy="584775"/>
          </a:xfrm>
          <a:prstGeom prst="rect">
            <a:avLst/>
          </a:prstGeom>
          <a:noFill/>
        </p:spPr>
        <p:txBody>
          <a:bodyPr wrap="square" rtlCol="0">
            <a:spAutoFit/>
          </a:bodyPr>
          <a:lstStyle/>
          <a:p>
            <a:r>
              <a:rPr lang="es-MX" sz="3200" b="1" dirty="0"/>
              <a:t>FUNCIONES DE LOS REGIDORES/AS.</a:t>
            </a:r>
          </a:p>
        </p:txBody>
      </p:sp>
      <p:sp>
        <p:nvSpPr>
          <p:cNvPr id="5" name="CuadroTexto 4">
            <a:extLst>
              <a:ext uri="{FF2B5EF4-FFF2-40B4-BE49-F238E27FC236}">
                <a16:creationId xmlns:a16="http://schemas.microsoft.com/office/drawing/2014/main" id="{1F36974B-2F56-416B-8AD1-9B636930545D}"/>
              </a:ext>
            </a:extLst>
          </p:cNvPr>
          <p:cNvSpPr txBox="1"/>
          <p:nvPr/>
        </p:nvSpPr>
        <p:spPr>
          <a:xfrm>
            <a:off x="1140642" y="1430764"/>
            <a:ext cx="9634330" cy="4154984"/>
          </a:xfrm>
          <a:prstGeom prst="rect">
            <a:avLst/>
          </a:prstGeom>
          <a:noFill/>
        </p:spPr>
        <p:txBody>
          <a:bodyPr wrap="square" rtlCol="0">
            <a:spAutoFit/>
          </a:bodyPr>
          <a:lstStyle/>
          <a:p>
            <a:pPr algn="just"/>
            <a:r>
              <a:rPr lang="es-MX" sz="2400" dirty="0"/>
              <a:t>Las funciones de los Regidores son, vigilar que se cumplan los Acuerdos y Disposiciones del Cabildo, informar y acordar con el Presidente Municipal sobre los asuntos pendientes en las comisiones, presentar los Dictámenes que correspondan a su Comisión de los asuntos a tratarse en las Sesiones de Cabildo, y votar o deliberar sobre los mismos, proponer al Cabildo acciones para mejorar los servicios públicos y para mejorar la atención de asuntos relevantes del Municipio. </a:t>
            </a:r>
          </a:p>
          <a:p>
            <a:pPr algn="just"/>
            <a:endParaRPr lang="es-MX" sz="2400" dirty="0"/>
          </a:p>
          <a:p>
            <a:r>
              <a:rPr lang="es-MX" sz="2400" dirty="0"/>
              <a:t>Y las demás que establezca el artículo 52 de la Ley Orgánica Municipal del Estado de Michoacán.</a:t>
            </a:r>
            <a:br>
              <a:rPr lang="es-MX" sz="2400" dirty="0"/>
            </a:br>
            <a:endParaRPr lang="es-MX" sz="2400" dirty="0"/>
          </a:p>
        </p:txBody>
      </p:sp>
    </p:spTree>
    <p:extLst>
      <p:ext uri="{BB962C8B-B14F-4D97-AF65-F5344CB8AC3E}">
        <p14:creationId xmlns:p14="http://schemas.microsoft.com/office/powerpoint/2010/main" val="3231160180"/>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65FFA4D4-109B-47E3-87AA-6152DDDF495F}"/>
              </a:ext>
            </a:extLst>
          </p:cNvPr>
          <p:cNvSpPr txBox="1"/>
          <p:nvPr/>
        </p:nvSpPr>
        <p:spPr>
          <a:xfrm>
            <a:off x="988845" y="254060"/>
            <a:ext cx="8539468" cy="584775"/>
          </a:xfrm>
          <a:prstGeom prst="rect">
            <a:avLst/>
          </a:prstGeom>
          <a:noFill/>
        </p:spPr>
        <p:txBody>
          <a:bodyPr wrap="square" rtlCol="0">
            <a:spAutoFit/>
          </a:bodyPr>
          <a:lstStyle/>
          <a:p>
            <a:r>
              <a:rPr lang="es-MX" sz="3200" b="1" dirty="0"/>
              <a:t>FUNCIONES DEL SINDICO/A.</a:t>
            </a:r>
          </a:p>
        </p:txBody>
      </p:sp>
      <p:sp>
        <p:nvSpPr>
          <p:cNvPr id="5" name="CuadroTexto 4">
            <a:extLst>
              <a:ext uri="{FF2B5EF4-FFF2-40B4-BE49-F238E27FC236}">
                <a16:creationId xmlns:a16="http://schemas.microsoft.com/office/drawing/2014/main" id="{1F36974B-2F56-416B-8AD1-9B636930545D}"/>
              </a:ext>
            </a:extLst>
          </p:cNvPr>
          <p:cNvSpPr txBox="1"/>
          <p:nvPr/>
        </p:nvSpPr>
        <p:spPr>
          <a:xfrm>
            <a:off x="1140642" y="1430764"/>
            <a:ext cx="9634330" cy="3785652"/>
          </a:xfrm>
          <a:prstGeom prst="rect">
            <a:avLst/>
          </a:prstGeom>
          <a:noFill/>
        </p:spPr>
        <p:txBody>
          <a:bodyPr wrap="square" rtlCol="0">
            <a:spAutoFit/>
          </a:bodyPr>
          <a:lstStyle/>
          <a:p>
            <a:pPr algn="just"/>
            <a:r>
              <a:rPr lang="es-MX" sz="2400" dirty="0"/>
              <a:t>A los Síndicos les corresponde procurar y defender los intereses municipales, representar jurídicamente al Ayuntamiento, vigilar que se aplique correctamente el Presupuesto de Egresos y la integración de la Cuenta Pública, intervenir en la formulación del inventario de bienes del Municipio, así como presentar al Ayuntamiento iniciativas de Reglamentos, Bando de Policía y Gobierno. </a:t>
            </a:r>
          </a:p>
          <a:p>
            <a:pPr algn="just"/>
            <a:endParaRPr lang="es-MX" sz="2400" dirty="0"/>
          </a:p>
          <a:p>
            <a:r>
              <a:rPr lang="es-MX" sz="2400" dirty="0"/>
              <a:t>Y las demás que establezca el artículo 51 de la Ley Orgánica Municipal del Estado de Michoacán.</a:t>
            </a:r>
            <a:br>
              <a:rPr lang="es-MX" sz="2400" dirty="0"/>
            </a:br>
            <a:endParaRPr lang="es-MX" sz="2400" dirty="0"/>
          </a:p>
        </p:txBody>
      </p:sp>
    </p:spTree>
    <p:extLst>
      <p:ext uri="{BB962C8B-B14F-4D97-AF65-F5344CB8AC3E}">
        <p14:creationId xmlns:p14="http://schemas.microsoft.com/office/powerpoint/2010/main" val="3681244440"/>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7" name="Grupo 6"/>
          <p:cNvGrpSpPr/>
          <p:nvPr/>
        </p:nvGrpSpPr>
        <p:grpSpPr>
          <a:xfrm>
            <a:off x="-9453721" y="14352"/>
            <a:ext cx="12854466" cy="6858000"/>
            <a:chOff x="21360" y="-7176"/>
            <a:chExt cx="12854466" cy="6858000"/>
          </a:xfrm>
        </p:grpSpPr>
        <p:grpSp>
          <p:nvGrpSpPr>
            <p:cNvPr id="19" name="Grupo 18"/>
            <p:cNvGrpSpPr/>
            <p:nvPr/>
          </p:nvGrpSpPr>
          <p:grpSpPr>
            <a:xfrm>
              <a:off x="21360" y="-7176"/>
              <a:ext cx="12854466" cy="6858000"/>
              <a:chOff x="0" y="7176"/>
              <a:chExt cx="12854466" cy="6858000"/>
            </a:xfrm>
          </p:grpSpPr>
          <p:sp>
            <p:nvSpPr>
              <p:cNvPr id="4" name="Rectángulo 3"/>
              <p:cNvSpPr/>
              <p:nvPr/>
            </p:nvSpPr>
            <p:spPr>
              <a:xfrm>
                <a:off x="0" y="7176"/>
                <a:ext cx="12174077" cy="6858000"/>
              </a:xfrm>
              <a:prstGeom prst="rect">
                <a:avLst/>
              </a:prstGeom>
              <a:solidFill>
                <a:schemeClr val="bg1">
                  <a:lumMod val="95000"/>
                </a:schemeClr>
              </a:solidFill>
              <a:ln>
                <a:noFill/>
              </a:ln>
              <a:effectLst>
                <a:outerShdw blurRad="215900" dist="38100" dir="480000" sx="101000" sy="101000" algn="ctr" rotWithShape="0">
                  <a:schemeClr val="tx1">
                    <a:lumMod val="65000"/>
                    <a:lumOff val="35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Forma libre 8"/>
              <p:cNvSpPr/>
              <p:nvPr/>
            </p:nvSpPr>
            <p:spPr>
              <a:xfrm flipH="1">
                <a:off x="11097290" y="2412609"/>
                <a:ext cx="1076787" cy="2159676"/>
              </a:xfrm>
              <a:custGeom>
                <a:avLst/>
                <a:gdLst>
                  <a:gd name="connsiteX0" fmla="*/ 0 w 1076787"/>
                  <a:gd name="connsiteY0" fmla="*/ 0 h 2159676"/>
                  <a:gd name="connsiteX1" fmla="*/ 107211 w 1076787"/>
                  <a:gd name="connsiteY1" fmla="*/ 5414 h 2159676"/>
                  <a:gd name="connsiteX2" fmla="*/ 1076787 w 1076787"/>
                  <a:gd name="connsiteY2" fmla="*/ 1079838 h 2159676"/>
                  <a:gd name="connsiteX3" fmla="*/ 107211 w 1076787"/>
                  <a:gd name="connsiteY3" fmla="*/ 2154262 h 2159676"/>
                  <a:gd name="connsiteX4" fmla="*/ 0 w 1076787"/>
                  <a:gd name="connsiteY4" fmla="*/ 2159676 h 2159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6787" h="2159676">
                    <a:moveTo>
                      <a:pt x="0" y="0"/>
                    </a:moveTo>
                    <a:lnTo>
                      <a:pt x="107211" y="5414"/>
                    </a:lnTo>
                    <a:cubicBezTo>
                      <a:pt x="651808" y="60721"/>
                      <a:pt x="1076787" y="520649"/>
                      <a:pt x="1076787" y="1079838"/>
                    </a:cubicBezTo>
                    <a:cubicBezTo>
                      <a:pt x="1076787" y="1639027"/>
                      <a:pt x="651808" y="2098956"/>
                      <a:pt x="107211" y="2154262"/>
                    </a:cubicBezTo>
                    <a:lnTo>
                      <a:pt x="0" y="2159676"/>
                    </a:ln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CuadroTexto 9"/>
              <p:cNvSpPr txBox="1"/>
              <p:nvPr/>
            </p:nvSpPr>
            <p:spPr>
              <a:xfrm>
                <a:off x="11067869" y="3261614"/>
                <a:ext cx="1786597" cy="461665"/>
              </a:xfrm>
              <a:prstGeom prst="rect">
                <a:avLst/>
              </a:prstGeom>
              <a:noFill/>
            </p:spPr>
            <p:txBody>
              <a:bodyPr wrap="square" rtlCol="0">
                <a:spAutoFit/>
              </a:bodyPr>
              <a:lstStyle/>
              <a:p>
                <a:pPr algn="ctr"/>
                <a:r>
                  <a:rPr lang="es-ES" sz="2400" b="1" dirty="0">
                    <a:solidFill>
                      <a:schemeClr val="bg1"/>
                    </a:solidFill>
                  </a:rPr>
                  <a:t>1</a:t>
                </a:r>
              </a:p>
            </p:txBody>
          </p:sp>
          <p:pic>
            <p:nvPicPr>
              <p:cNvPr id="13"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11092528" y="3125257"/>
                <a:ext cx="708055" cy="734377"/>
              </a:xfrm>
              <a:prstGeom prst="rect">
                <a:avLst/>
              </a:prstGeom>
            </p:spPr>
          </p:pic>
        </p:grpSp>
        <p:sp>
          <p:nvSpPr>
            <p:cNvPr id="2" name="Rectángulo 1"/>
            <p:cNvSpPr/>
            <p:nvPr/>
          </p:nvSpPr>
          <p:spPr>
            <a:xfrm>
              <a:off x="3145012" y="1824463"/>
              <a:ext cx="7084589" cy="3194721"/>
            </a:xfrm>
            <a:prstGeom prst="rect">
              <a:avLst/>
            </a:prstGeom>
          </p:spPr>
          <p:txBody>
            <a:bodyPr wrap="square">
              <a:spAutoFit/>
            </a:bodyPr>
            <a:lstStyle/>
            <a:p>
              <a:pPr algn="just">
                <a:lnSpc>
                  <a:spcPct val="120000"/>
                </a:lnSpc>
              </a:pPr>
              <a:r>
                <a:rPr lang="es-MX" sz="2400" b="1" dirty="0"/>
                <a:t>                 DESARROLLO SOCIAL INCLUYENTE </a:t>
              </a:r>
            </a:p>
            <a:p>
              <a:pPr algn="just">
                <a:lnSpc>
                  <a:spcPct val="120000"/>
                </a:lnSpc>
              </a:pPr>
              <a:endParaRPr lang="es-MX" sz="2400" b="1" dirty="0"/>
            </a:p>
            <a:p>
              <a:pPr marL="342900" indent="-342900" algn="just">
                <a:lnSpc>
                  <a:spcPct val="120000"/>
                </a:lnSpc>
                <a:buFont typeface="Arial" panose="020B0604020202020204" pitchFamily="34" charset="0"/>
                <a:buChar char="•"/>
              </a:pPr>
              <a:r>
                <a:rPr lang="es-MX" sz="2400" dirty="0"/>
                <a:t>Poner fin a la pobreza en todas sus dimensiones</a:t>
              </a:r>
            </a:p>
            <a:p>
              <a:pPr marL="342900" indent="-342900" algn="just">
                <a:lnSpc>
                  <a:spcPct val="120000"/>
                </a:lnSpc>
                <a:buFont typeface="Arial" panose="020B0604020202020204" pitchFamily="34" charset="0"/>
                <a:buChar char="•"/>
              </a:pPr>
              <a:r>
                <a:rPr lang="es-MX" sz="2400" dirty="0"/>
                <a:t>Garantizar una educación inclusiva, equitativa, y de calidad, y promover oportunidades de aprendizaje durante toda la vida para todos</a:t>
              </a:r>
            </a:p>
            <a:p>
              <a:pPr marL="342900" indent="-342900" algn="just">
                <a:lnSpc>
                  <a:spcPct val="120000"/>
                </a:lnSpc>
                <a:buFont typeface="Arial" panose="020B0604020202020204" pitchFamily="34" charset="0"/>
                <a:buChar char="•"/>
              </a:pPr>
              <a:r>
                <a:rPr lang="es-MX" sz="2400" dirty="0">
                  <a:solidFill>
                    <a:prstClr val="black"/>
                  </a:solidFill>
                </a:rPr>
                <a:t>Lograr la igualdad entre los géneros</a:t>
              </a:r>
            </a:p>
          </p:txBody>
        </p:sp>
        <p:pic>
          <p:nvPicPr>
            <p:cNvPr id="3" name="Imagen 2"/>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foregroundMark x1="38267" y1="29121" x2="38267" y2="29121"/>
                          <a14:foregroundMark x1="39711" y1="23626" x2="39711" y2="23626"/>
                          <a14:foregroundMark x1="57762" y1="29121" x2="57762" y2="29121"/>
                          <a14:foregroundMark x1="33213" y1="67582" x2="33213" y2="67582"/>
                          <a14:foregroundMark x1="33574" y1="73626" x2="33574" y2="73626"/>
                          <a14:foregroundMark x1="37184" y1="72527" x2="37184" y2="72527"/>
                          <a14:foregroundMark x1="40072" y1="71429" x2="40072" y2="71429"/>
                          <a14:foregroundMark x1="45126" y1="70879" x2="45126" y2="70879"/>
                          <a14:foregroundMark x1="46209" y1="67033" x2="46209" y2="67033"/>
                          <a14:foregroundMark x1="57040" y1="73077" x2="57040" y2="73077"/>
                          <a14:foregroundMark x1="67148" y1="73626" x2="67148" y2="73626"/>
                          <a14:foregroundMark x1="78339" y1="73626" x2="78339" y2="73626"/>
                          <a14:foregroundMark x1="81227" y1="63187" x2="81227" y2="63187"/>
                          <a14:foregroundMark x1="79061" y1="70879" x2="79061" y2="70879"/>
                          <a14:foregroundMark x1="72202" y1="66484" x2="72202" y2="66484"/>
                          <a14:foregroundMark x1="60289" y1="66484" x2="60289" y2="66484"/>
                          <a14:foregroundMark x1="88448" y1="74176" x2="88448" y2="74176"/>
                          <a14:foregroundMark x1="90253" y1="69231" x2="90253" y2="69231"/>
                          <a14:foregroundMark x1="22744" y1="69780" x2="22744" y2="69780"/>
                          <a14:foregroundMark x1="34296" y1="87363" x2="34296" y2="87363"/>
                          <a14:foregroundMark x1="33574" y1="90659" x2="33574" y2="90659"/>
                          <a14:foregroundMark x1="38628" y1="89560" x2="38628" y2="89560"/>
                          <a14:foregroundMark x1="41155" y1="89011" x2="41155" y2="89011"/>
                          <a14:foregroundMark x1="43682" y1="90110" x2="43682" y2="90110"/>
                          <a14:foregroundMark x1="45487" y1="85714" x2="45487" y2="85714"/>
                          <a14:foregroundMark x1="51264" y1="91209" x2="51264" y2="91209"/>
                          <a14:foregroundMark x1="56679" y1="90110" x2="56679" y2="90110"/>
                          <a14:foregroundMark x1="63177" y1="88462" x2="63177" y2="88462"/>
                          <a14:foregroundMark x1="65343" y1="91209" x2="65343" y2="91209"/>
                          <a14:foregroundMark x1="65343" y1="86264" x2="65343" y2="86264"/>
                          <a14:foregroundMark x1="86282" y1="88462" x2="86282" y2="88462"/>
                          <a14:foregroundMark x1="75090" y1="88462" x2="75090" y2="88462"/>
                          <a14:foregroundMark x1="73285" y1="88462" x2="73285" y2="88462"/>
                          <a14:foregroundMark x1="97112" y1="88462" x2="97112" y2="88462"/>
                          <a14:foregroundMark x1="84477" y1="73626" x2="84477" y2="73626"/>
                          <a14:foregroundMark x1="94224" y1="73626" x2="94224" y2="73626"/>
                          <a14:foregroundMark x1="51625" y1="68132" x2="51625" y2="68132"/>
                          <a14:foregroundMark x1="26715" y1="76923" x2="26715" y2="76923"/>
                          <a14:foregroundMark x1="18412" y1="73626" x2="18412" y2="73626"/>
                          <a14:foregroundMark x1="17690" y1="69231" x2="17690" y2="69231"/>
                          <a14:foregroundMark x1="14079" y1="73626" x2="14079" y2="73626"/>
                          <a14:foregroundMark x1="12996" y1="69231" x2="12996" y2="69231"/>
                          <a14:foregroundMark x1="7581" y1="71429" x2="7581" y2="71429"/>
                          <a14:foregroundMark x1="12274" y1="88462" x2="12274" y2="88462"/>
                          <a14:foregroundMark x1="25632" y1="88462" x2="25632" y2="88462"/>
                          <a14:foregroundMark x1="28159" y1="88462" x2="28159" y2="88462"/>
                          <a14:foregroundMark x1="4332" y1="88462" x2="4332" y2="88462"/>
                          <a14:foregroundMark x1="5415" y1="68132" x2="5415" y2="68132"/>
                          <a14:foregroundMark x1="27437" y1="66484" x2="27437" y2="66484"/>
                          <a14:foregroundMark x1="57040" y1="67582" x2="57040" y2="67582"/>
                          <a14:foregroundMark x1="62455" y1="73626" x2="62094" y2="73626"/>
                          <a14:foregroundMark x1="72563" y1="76374" x2="72563" y2="76374"/>
                          <a14:foregroundMark x1="83394" y1="88462" x2="83394" y2="88462"/>
                          <a14:foregroundMark x1="59206" y1="91209" x2="59206" y2="91209"/>
                          <a14:backgroundMark x1="45126" y1="91209" x2="45126" y2="91209"/>
                          <a14:backgroundMark x1="58484" y1="73626" x2="58484" y2="73626"/>
                          <a14:backgroundMark x1="80866" y1="72527" x2="80866" y2="72527"/>
                        </a14:backgroundRemoval>
                      </a14:imgEffect>
                    </a14:imgLayer>
                  </a14:imgProps>
                </a:ext>
                <a:ext uri="{28A0092B-C50C-407E-A947-70E740481C1C}">
                  <a14:useLocalDpi xmlns:a14="http://schemas.microsoft.com/office/drawing/2010/main" val="0"/>
                </a:ext>
              </a:extLst>
            </a:blip>
            <a:stretch>
              <a:fillRect/>
            </a:stretch>
          </p:blipFill>
          <p:spPr>
            <a:xfrm>
              <a:off x="5514297" y="5364606"/>
              <a:ext cx="2251069" cy="1479042"/>
            </a:xfrm>
            <a:prstGeom prst="rect">
              <a:avLst/>
            </a:prstGeom>
          </p:spPr>
        </p:pic>
      </p:grpSp>
      <p:grpSp>
        <p:nvGrpSpPr>
          <p:cNvPr id="8" name="Grupo 7"/>
          <p:cNvGrpSpPr/>
          <p:nvPr/>
        </p:nvGrpSpPr>
        <p:grpSpPr>
          <a:xfrm>
            <a:off x="-9927587" y="14352"/>
            <a:ext cx="12854466" cy="6858000"/>
            <a:chOff x="-487422" y="7176"/>
            <a:chExt cx="12854466" cy="6858000"/>
          </a:xfrm>
        </p:grpSpPr>
        <p:grpSp>
          <p:nvGrpSpPr>
            <p:cNvPr id="20" name="Grupo 19"/>
            <p:cNvGrpSpPr/>
            <p:nvPr/>
          </p:nvGrpSpPr>
          <p:grpSpPr>
            <a:xfrm>
              <a:off x="-487422" y="7176"/>
              <a:ext cx="12854466" cy="6858000"/>
              <a:chOff x="0" y="7176"/>
              <a:chExt cx="12854466" cy="6858000"/>
            </a:xfrm>
          </p:grpSpPr>
          <p:sp>
            <p:nvSpPr>
              <p:cNvPr id="21" name="Rectángulo 20"/>
              <p:cNvSpPr/>
              <p:nvPr/>
            </p:nvSpPr>
            <p:spPr>
              <a:xfrm>
                <a:off x="0" y="7176"/>
                <a:ext cx="12174077" cy="6858000"/>
              </a:xfrm>
              <a:prstGeom prst="rect">
                <a:avLst/>
              </a:prstGeom>
              <a:solidFill>
                <a:schemeClr val="bg1">
                  <a:lumMod val="95000"/>
                </a:schemeClr>
              </a:solidFill>
              <a:ln>
                <a:noFill/>
              </a:ln>
              <a:effectLst>
                <a:outerShdw blurRad="215900" dist="38100" dir="480000" sx="101000" sy="101000" algn="ctr" rotWithShape="0">
                  <a:schemeClr val="tx1">
                    <a:lumMod val="65000"/>
                    <a:lumOff val="35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Forma libre 21"/>
              <p:cNvSpPr/>
              <p:nvPr/>
            </p:nvSpPr>
            <p:spPr>
              <a:xfrm flipH="1">
                <a:off x="11097290" y="2412609"/>
                <a:ext cx="1076787" cy="2159676"/>
              </a:xfrm>
              <a:custGeom>
                <a:avLst/>
                <a:gdLst>
                  <a:gd name="connsiteX0" fmla="*/ 0 w 1076787"/>
                  <a:gd name="connsiteY0" fmla="*/ 0 h 2159676"/>
                  <a:gd name="connsiteX1" fmla="*/ 107211 w 1076787"/>
                  <a:gd name="connsiteY1" fmla="*/ 5414 h 2159676"/>
                  <a:gd name="connsiteX2" fmla="*/ 1076787 w 1076787"/>
                  <a:gd name="connsiteY2" fmla="*/ 1079838 h 2159676"/>
                  <a:gd name="connsiteX3" fmla="*/ 107211 w 1076787"/>
                  <a:gd name="connsiteY3" fmla="*/ 2154262 h 2159676"/>
                  <a:gd name="connsiteX4" fmla="*/ 0 w 1076787"/>
                  <a:gd name="connsiteY4" fmla="*/ 2159676 h 2159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6787" h="2159676">
                    <a:moveTo>
                      <a:pt x="0" y="0"/>
                    </a:moveTo>
                    <a:lnTo>
                      <a:pt x="107211" y="5414"/>
                    </a:lnTo>
                    <a:cubicBezTo>
                      <a:pt x="651808" y="60721"/>
                      <a:pt x="1076787" y="520649"/>
                      <a:pt x="1076787" y="1079838"/>
                    </a:cubicBezTo>
                    <a:cubicBezTo>
                      <a:pt x="1076787" y="1639027"/>
                      <a:pt x="651808" y="2098956"/>
                      <a:pt x="107211" y="2154262"/>
                    </a:cubicBezTo>
                    <a:lnTo>
                      <a:pt x="0" y="2159676"/>
                    </a:lnTo>
                    <a:close/>
                  </a:path>
                </a:pathLst>
              </a:cu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CuadroTexto 22"/>
              <p:cNvSpPr txBox="1"/>
              <p:nvPr/>
            </p:nvSpPr>
            <p:spPr>
              <a:xfrm>
                <a:off x="11067869" y="3261614"/>
                <a:ext cx="1786597" cy="461665"/>
              </a:xfrm>
              <a:prstGeom prst="rect">
                <a:avLst/>
              </a:prstGeom>
              <a:noFill/>
            </p:spPr>
            <p:txBody>
              <a:bodyPr wrap="square" rtlCol="0">
                <a:spAutoFit/>
              </a:bodyPr>
              <a:lstStyle/>
              <a:p>
                <a:pPr algn="ctr"/>
                <a:r>
                  <a:rPr lang="es-ES" sz="2400" b="1" dirty="0">
                    <a:solidFill>
                      <a:schemeClr val="bg1"/>
                    </a:solidFill>
                  </a:rPr>
                  <a:t>2</a:t>
                </a:r>
              </a:p>
            </p:txBody>
          </p:sp>
          <p:pic>
            <p:nvPicPr>
              <p:cNvPr id="24" name="Imagen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11092528" y="3125257"/>
                <a:ext cx="708055" cy="734377"/>
              </a:xfrm>
              <a:prstGeom prst="rect">
                <a:avLst/>
              </a:prstGeom>
            </p:spPr>
          </p:pic>
        </p:grpSp>
        <p:sp>
          <p:nvSpPr>
            <p:cNvPr id="44" name="Rectángulo 43"/>
            <p:cNvSpPr/>
            <p:nvPr/>
          </p:nvSpPr>
          <p:spPr>
            <a:xfrm>
              <a:off x="2884594" y="1621331"/>
              <a:ext cx="7212805" cy="3600986"/>
            </a:xfrm>
            <a:prstGeom prst="rect">
              <a:avLst/>
            </a:prstGeom>
          </p:spPr>
          <p:txBody>
            <a:bodyPr wrap="square">
              <a:spAutoFit/>
            </a:bodyPr>
            <a:lstStyle/>
            <a:p>
              <a:pPr lvl="1" algn="just"/>
              <a:r>
                <a:rPr lang="es-MX" sz="2400" b="1" dirty="0"/>
                <a:t>   GENERAR DESARROLLO ECONÓMICO SOSTENIBLE</a:t>
              </a:r>
            </a:p>
            <a:p>
              <a:pPr lvl="1" algn="just"/>
              <a:endParaRPr lang="es-MX" sz="2400" b="1" dirty="0"/>
            </a:p>
            <a:p>
              <a:pPr marL="742950" lvl="1" indent="-285750" algn="just">
                <a:lnSpc>
                  <a:spcPct val="150000"/>
                </a:lnSpc>
                <a:buFont typeface="Arial" panose="020B0604020202020204" pitchFamily="34" charset="0"/>
                <a:buChar char="•"/>
              </a:pPr>
              <a:r>
                <a:rPr lang="es-MX" sz="2400" dirty="0"/>
                <a:t>Promover el crecimiento económico sostenido, inclusivo, y empleo pleno y productivo</a:t>
              </a:r>
            </a:p>
            <a:p>
              <a:pPr marL="742950" lvl="1" indent="-285750" algn="just">
                <a:lnSpc>
                  <a:spcPct val="150000"/>
                </a:lnSpc>
                <a:buFont typeface="Arial" panose="020B0604020202020204" pitchFamily="34" charset="0"/>
                <a:buChar char="•"/>
              </a:pPr>
              <a:r>
                <a:rPr lang="es-MX" sz="2400" dirty="0"/>
                <a:t>Construir infraestructuras </a:t>
              </a:r>
              <a:r>
                <a:rPr lang="es-MX" sz="2400" dirty="0" err="1"/>
                <a:t>resilientes</a:t>
              </a:r>
              <a:r>
                <a:rPr lang="es-MX" sz="2400" dirty="0"/>
                <a:t>, promover la industrialización  inclusiva, sostenible y fomentar la innovación </a:t>
              </a:r>
            </a:p>
          </p:txBody>
        </p:sp>
        <p:pic>
          <p:nvPicPr>
            <p:cNvPr id="45" name="Imagen 44"/>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foregroundMark x1="38267" y1="29121" x2="38267" y2="29121"/>
                          <a14:foregroundMark x1="39711" y1="23626" x2="39711" y2="23626"/>
                          <a14:foregroundMark x1="57762" y1="29121" x2="57762" y2="29121"/>
                          <a14:foregroundMark x1="33213" y1="67582" x2="33213" y2="67582"/>
                          <a14:foregroundMark x1="33574" y1="73626" x2="33574" y2="73626"/>
                          <a14:foregroundMark x1="37184" y1="72527" x2="37184" y2="72527"/>
                          <a14:foregroundMark x1="40072" y1="71429" x2="40072" y2="71429"/>
                          <a14:foregroundMark x1="45126" y1="70879" x2="45126" y2="70879"/>
                          <a14:foregroundMark x1="46209" y1="67033" x2="46209" y2="67033"/>
                          <a14:foregroundMark x1="57040" y1="73077" x2="57040" y2="73077"/>
                          <a14:foregroundMark x1="67148" y1="73626" x2="67148" y2="73626"/>
                          <a14:foregroundMark x1="78339" y1="73626" x2="78339" y2="73626"/>
                          <a14:foregroundMark x1="81227" y1="63187" x2="81227" y2="63187"/>
                          <a14:foregroundMark x1="79061" y1="70879" x2="79061" y2="70879"/>
                          <a14:foregroundMark x1="72202" y1="66484" x2="72202" y2="66484"/>
                          <a14:foregroundMark x1="60289" y1="66484" x2="60289" y2="66484"/>
                          <a14:foregroundMark x1="88448" y1="74176" x2="88448" y2="74176"/>
                          <a14:foregroundMark x1="90253" y1="69231" x2="90253" y2="69231"/>
                          <a14:foregroundMark x1="22744" y1="69780" x2="22744" y2="69780"/>
                          <a14:foregroundMark x1="34296" y1="87363" x2="34296" y2="87363"/>
                          <a14:foregroundMark x1="33574" y1="90659" x2="33574" y2="90659"/>
                          <a14:foregroundMark x1="38628" y1="89560" x2="38628" y2="89560"/>
                          <a14:foregroundMark x1="41155" y1="89011" x2="41155" y2="89011"/>
                          <a14:foregroundMark x1="43682" y1="90110" x2="43682" y2="90110"/>
                          <a14:foregroundMark x1="45487" y1="85714" x2="45487" y2="85714"/>
                          <a14:foregroundMark x1="51264" y1="91209" x2="51264" y2="91209"/>
                          <a14:foregroundMark x1="56679" y1="90110" x2="56679" y2="90110"/>
                          <a14:foregroundMark x1="63177" y1="88462" x2="63177" y2="88462"/>
                          <a14:foregroundMark x1="65343" y1="91209" x2="65343" y2="91209"/>
                          <a14:foregroundMark x1="65343" y1="86264" x2="65343" y2="86264"/>
                          <a14:foregroundMark x1="86282" y1="88462" x2="86282" y2="88462"/>
                          <a14:foregroundMark x1="75090" y1="88462" x2="75090" y2="88462"/>
                          <a14:foregroundMark x1="73285" y1="88462" x2="73285" y2="88462"/>
                          <a14:foregroundMark x1="97112" y1="88462" x2="97112" y2="88462"/>
                          <a14:foregroundMark x1="84477" y1="73626" x2="84477" y2="73626"/>
                          <a14:foregroundMark x1="94224" y1="73626" x2="94224" y2="73626"/>
                          <a14:foregroundMark x1="51625" y1="68132" x2="51625" y2="68132"/>
                          <a14:foregroundMark x1="26715" y1="76923" x2="26715" y2="76923"/>
                          <a14:foregroundMark x1="18412" y1="73626" x2="18412" y2="73626"/>
                          <a14:foregroundMark x1="17690" y1="69231" x2="17690" y2="69231"/>
                          <a14:foregroundMark x1="14079" y1="73626" x2="14079" y2="73626"/>
                          <a14:foregroundMark x1="12996" y1="69231" x2="12996" y2="69231"/>
                          <a14:foregroundMark x1="7581" y1="71429" x2="7581" y2="71429"/>
                          <a14:foregroundMark x1="12274" y1="88462" x2="12274" y2="88462"/>
                          <a14:foregroundMark x1="25632" y1="88462" x2="25632" y2="88462"/>
                          <a14:foregroundMark x1="28159" y1="88462" x2="28159" y2="88462"/>
                          <a14:foregroundMark x1="4332" y1="88462" x2="4332" y2="88462"/>
                          <a14:foregroundMark x1="5415" y1="68132" x2="5415" y2="68132"/>
                          <a14:foregroundMark x1="27437" y1="66484" x2="27437" y2="66484"/>
                          <a14:foregroundMark x1="57040" y1="67582" x2="57040" y2="67582"/>
                          <a14:foregroundMark x1="62455" y1="73626" x2="62094" y2="73626"/>
                          <a14:foregroundMark x1="72563" y1="76374" x2="72563" y2="76374"/>
                          <a14:foregroundMark x1="83394" y1="88462" x2="83394" y2="88462"/>
                          <a14:foregroundMark x1="59206" y1="91209" x2="59206" y2="91209"/>
                          <a14:backgroundMark x1="45126" y1="91209" x2="45126" y2="91209"/>
                          <a14:backgroundMark x1="58484" y1="73626" x2="58484" y2="73626"/>
                          <a14:backgroundMark x1="80866" y1="72527" x2="80866" y2="72527"/>
                        </a14:backgroundRemoval>
                      </a14:imgEffect>
                    </a14:imgLayer>
                  </a14:imgProps>
                </a:ext>
                <a:ext uri="{28A0092B-C50C-407E-A947-70E740481C1C}">
                  <a14:useLocalDpi xmlns:a14="http://schemas.microsoft.com/office/drawing/2010/main" val="0"/>
                </a:ext>
              </a:extLst>
            </a:blip>
            <a:stretch>
              <a:fillRect/>
            </a:stretch>
          </p:blipFill>
          <p:spPr>
            <a:xfrm>
              <a:off x="5055112" y="5364606"/>
              <a:ext cx="2251069" cy="1479042"/>
            </a:xfrm>
            <a:prstGeom prst="rect">
              <a:avLst/>
            </a:prstGeom>
          </p:spPr>
        </p:pic>
      </p:grpSp>
      <p:grpSp>
        <p:nvGrpSpPr>
          <p:cNvPr id="11" name="Grupo 10"/>
          <p:cNvGrpSpPr/>
          <p:nvPr/>
        </p:nvGrpSpPr>
        <p:grpSpPr>
          <a:xfrm>
            <a:off x="-10425098" y="0"/>
            <a:ext cx="12854466" cy="6893880"/>
            <a:chOff x="-984933" y="-7176"/>
            <a:chExt cx="12854466" cy="6893880"/>
          </a:xfrm>
        </p:grpSpPr>
        <p:grpSp>
          <p:nvGrpSpPr>
            <p:cNvPr id="25" name="Grupo 24"/>
            <p:cNvGrpSpPr/>
            <p:nvPr/>
          </p:nvGrpSpPr>
          <p:grpSpPr>
            <a:xfrm>
              <a:off x="-984933" y="-7176"/>
              <a:ext cx="12854466" cy="6858000"/>
              <a:chOff x="0" y="7176"/>
              <a:chExt cx="12854466" cy="6858000"/>
            </a:xfrm>
          </p:grpSpPr>
          <p:sp>
            <p:nvSpPr>
              <p:cNvPr id="26" name="Rectángulo 25"/>
              <p:cNvSpPr/>
              <p:nvPr/>
            </p:nvSpPr>
            <p:spPr>
              <a:xfrm>
                <a:off x="0" y="7176"/>
                <a:ext cx="12174077" cy="6858000"/>
              </a:xfrm>
              <a:prstGeom prst="rect">
                <a:avLst/>
              </a:prstGeom>
              <a:solidFill>
                <a:schemeClr val="bg1">
                  <a:lumMod val="95000"/>
                </a:schemeClr>
              </a:solidFill>
              <a:ln>
                <a:noFill/>
              </a:ln>
              <a:effectLst>
                <a:outerShdw blurRad="215900" dist="38100" dir="480000" sx="101000" sy="101000" algn="ctr" rotWithShape="0">
                  <a:schemeClr val="tx1">
                    <a:lumMod val="65000"/>
                    <a:lumOff val="35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Forma libre 26"/>
              <p:cNvSpPr/>
              <p:nvPr/>
            </p:nvSpPr>
            <p:spPr>
              <a:xfrm flipH="1">
                <a:off x="11097290" y="2412609"/>
                <a:ext cx="1076787" cy="2159676"/>
              </a:xfrm>
              <a:custGeom>
                <a:avLst/>
                <a:gdLst>
                  <a:gd name="connsiteX0" fmla="*/ 0 w 1076787"/>
                  <a:gd name="connsiteY0" fmla="*/ 0 h 2159676"/>
                  <a:gd name="connsiteX1" fmla="*/ 107211 w 1076787"/>
                  <a:gd name="connsiteY1" fmla="*/ 5414 h 2159676"/>
                  <a:gd name="connsiteX2" fmla="*/ 1076787 w 1076787"/>
                  <a:gd name="connsiteY2" fmla="*/ 1079838 h 2159676"/>
                  <a:gd name="connsiteX3" fmla="*/ 107211 w 1076787"/>
                  <a:gd name="connsiteY3" fmla="*/ 2154262 h 2159676"/>
                  <a:gd name="connsiteX4" fmla="*/ 0 w 1076787"/>
                  <a:gd name="connsiteY4" fmla="*/ 2159676 h 2159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6787" h="2159676">
                    <a:moveTo>
                      <a:pt x="0" y="0"/>
                    </a:moveTo>
                    <a:lnTo>
                      <a:pt x="107211" y="5414"/>
                    </a:lnTo>
                    <a:cubicBezTo>
                      <a:pt x="651808" y="60721"/>
                      <a:pt x="1076787" y="520649"/>
                      <a:pt x="1076787" y="1079838"/>
                    </a:cubicBezTo>
                    <a:cubicBezTo>
                      <a:pt x="1076787" y="1639027"/>
                      <a:pt x="651808" y="2098956"/>
                      <a:pt x="107211" y="2154262"/>
                    </a:cubicBezTo>
                    <a:lnTo>
                      <a:pt x="0" y="2159676"/>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8" name="CuadroTexto 27"/>
              <p:cNvSpPr txBox="1"/>
              <p:nvPr/>
            </p:nvSpPr>
            <p:spPr>
              <a:xfrm>
                <a:off x="11067869" y="3261614"/>
                <a:ext cx="1786597" cy="461665"/>
              </a:xfrm>
              <a:prstGeom prst="rect">
                <a:avLst/>
              </a:prstGeom>
              <a:noFill/>
            </p:spPr>
            <p:txBody>
              <a:bodyPr wrap="square" rtlCol="0">
                <a:spAutoFit/>
              </a:bodyPr>
              <a:lstStyle/>
              <a:p>
                <a:pPr algn="ctr"/>
                <a:r>
                  <a:rPr lang="es-ES" sz="2400" b="1" dirty="0">
                    <a:solidFill>
                      <a:schemeClr val="bg1"/>
                    </a:solidFill>
                  </a:rPr>
                  <a:t>3</a:t>
                </a:r>
              </a:p>
            </p:txBody>
          </p:sp>
          <p:pic>
            <p:nvPicPr>
              <p:cNvPr id="29" name="Imagen 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11092528" y="3125257"/>
                <a:ext cx="708055" cy="734377"/>
              </a:xfrm>
              <a:prstGeom prst="rect">
                <a:avLst/>
              </a:prstGeom>
            </p:spPr>
          </p:pic>
        </p:grpSp>
        <p:sp>
          <p:nvSpPr>
            <p:cNvPr id="46" name="Rectángulo 45"/>
            <p:cNvSpPr/>
            <p:nvPr/>
          </p:nvSpPr>
          <p:spPr>
            <a:xfrm>
              <a:off x="2429707" y="1202588"/>
              <a:ext cx="7321941" cy="4154984"/>
            </a:xfrm>
            <a:prstGeom prst="rect">
              <a:avLst/>
            </a:prstGeom>
          </p:spPr>
          <p:txBody>
            <a:bodyPr wrap="square">
              <a:spAutoFit/>
            </a:bodyPr>
            <a:lstStyle/>
            <a:p>
              <a:pPr algn="just"/>
              <a:r>
                <a:rPr lang="es-MX" sz="2400" b="1" dirty="0"/>
                <a:t>            GENERAR DESARROLLO INSTITUCIONAL</a:t>
              </a:r>
            </a:p>
            <a:p>
              <a:pPr algn="just"/>
              <a:endParaRPr lang="es-MX" sz="2400" b="1" dirty="0"/>
            </a:p>
            <a:p>
              <a:pPr marL="342900" indent="-342900" algn="just">
                <a:spcBef>
                  <a:spcPts val="0"/>
                </a:spcBef>
                <a:buFont typeface="Arial" panose="020B0604020202020204" pitchFamily="34" charset="0"/>
                <a:buChar char="•"/>
              </a:pPr>
              <a:r>
                <a:rPr lang="es-MX" sz="2400" dirty="0"/>
                <a:t>Mejorar la calidad de los gobiernos en sus prácticas y en su gestión</a:t>
              </a:r>
            </a:p>
            <a:p>
              <a:pPr algn="just">
                <a:spcBef>
                  <a:spcPts val="0"/>
                </a:spcBef>
              </a:pPr>
              <a:endParaRPr lang="es-MX" sz="2400" dirty="0"/>
            </a:p>
            <a:p>
              <a:pPr marL="342900" indent="-342900" algn="just">
                <a:spcBef>
                  <a:spcPts val="0"/>
                </a:spcBef>
                <a:buFont typeface="Arial" panose="020B0604020202020204" pitchFamily="34" charset="0"/>
                <a:buChar char="•"/>
              </a:pPr>
              <a:r>
                <a:rPr lang="es-MX" sz="2400" dirty="0"/>
                <a:t>Transparentar el ejercicio del gasto público así como erradicar la discrecionalidad en la toma de decisiones</a:t>
              </a:r>
            </a:p>
            <a:p>
              <a:pPr marL="342900" indent="-342900" algn="just">
                <a:buFont typeface="Arial" panose="020B0604020202020204" pitchFamily="34" charset="0"/>
                <a:buChar char="•"/>
              </a:pPr>
              <a:endParaRPr lang="es-MX" sz="2400" dirty="0"/>
            </a:p>
            <a:p>
              <a:pPr marL="342900" indent="-342900" algn="just">
                <a:spcBef>
                  <a:spcPts val="0"/>
                </a:spcBef>
                <a:buFont typeface="Arial" panose="020B0604020202020204" pitchFamily="34" charset="0"/>
                <a:buChar char="•"/>
              </a:pPr>
              <a:r>
                <a:rPr lang="es-MX" sz="2400" dirty="0"/>
                <a:t>Facilitar el acceso a la justicia para todos y crear instituciones eficaces, responsables e inclusivas a todos los niveles  </a:t>
              </a:r>
            </a:p>
          </p:txBody>
        </p:sp>
        <p:pic>
          <p:nvPicPr>
            <p:cNvPr id="55" name="Imagen 54"/>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foregroundMark x1="38267" y1="29121" x2="38267" y2="29121"/>
                          <a14:foregroundMark x1="39711" y1="23626" x2="39711" y2="23626"/>
                          <a14:foregroundMark x1="57762" y1="29121" x2="57762" y2="29121"/>
                          <a14:foregroundMark x1="33213" y1="67582" x2="33213" y2="67582"/>
                          <a14:foregroundMark x1="33574" y1="73626" x2="33574" y2="73626"/>
                          <a14:foregroundMark x1="37184" y1="72527" x2="37184" y2="72527"/>
                          <a14:foregroundMark x1="40072" y1="71429" x2="40072" y2="71429"/>
                          <a14:foregroundMark x1="45126" y1="70879" x2="45126" y2="70879"/>
                          <a14:foregroundMark x1="46209" y1="67033" x2="46209" y2="67033"/>
                          <a14:foregroundMark x1="57040" y1="73077" x2="57040" y2="73077"/>
                          <a14:foregroundMark x1="67148" y1="73626" x2="67148" y2="73626"/>
                          <a14:foregroundMark x1="78339" y1="73626" x2="78339" y2="73626"/>
                          <a14:foregroundMark x1="81227" y1="63187" x2="81227" y2="63187"/>
                          <a14:foregroundMark x1="79061" y1="70879" x2="79061" y2="70879"/>
                          <a14:foregroundMark x1="72202" y1="66484" x2="72202" y2="66484"/>
                          <a14:foregroundMark x1="60289" y1="66484" x2="60289" y2="66484"/>
                          <a14:foregroundMark x1="88448" y1="74176" x2="88448" y2="74176"/>
                          <a14:foregroundMark x1="90253" y1="69231" x2="90253" y2="69231"/>
                          <a14:foregroundMark x1="22744" y1="69780" x2="22744" y2="69780"/>
                          <a14:foregroundMark x1="34296" y1="87363" x2="34296" y2="87363"/>
                          <a14:foregroundMark x1="33574" y1="90659" x2="33574" y2="90659"/>
                          <a14:foregroundMark x1="38628" y1="89560" x2="38628" y2="89560"/>
                          <a14:foregroundMark x1="41155" y1="89011" x2="41155" y2="89011"/>
                          <a14:foregroundMark x1="43682" y1="90110" x2="43682" y2="90110"/>
                          <a14:foregroundMark x1="45487" y1="85714" x2="45487" y2="85714"/>
                          <a14:foregroundMark x1="51264" y1="91209" x2="51264" y2="91209"/>
                          <a14:foregroundMark x1="56679" y1="90110" x2="56679" y2="90110"/>
                          <a14:foregroundMark x1="63177" y1="88462" x2="63177" y2="88462"/>
                          <a14:foregroundMark x1="65343" y1="91209" x2="65343" y2="91209"/>
                          <a14:foregroundMark x1="65343" y1="86264" x2="65343" y2="86264"/>
                          <a14:foregroundMark x1="86282" y1="88462" x2="86282" y2="88462"/>
                          <a14:foregroundMark x1="75090" y1="88462" x2="75090" y2="88462"/>
                          <a14:foregroundMark x1="73285" y1="88462" x2="73285" y2="88462"/>
                          <a14:foregroundMark x1="97112" y1="88462" x2="97112" y2="88462"/>
                          <a14:foregroundMark x1="84477" y1="73626" x2="84477" y2="73626"/>
                          <a14:foregroundMark x1="94224" y1="73626" x2="94224" y2="73626"/>
                          <a14:foregroundMark x1="51625" y1="68132" x2="51625" y2="68132"/>
                          <a14:foregroundMark x1="26715" y1="76923" x2="26715" y2="76923"/>
                          <a14:foregroundMark x1="18412" y1="73626" x2="18412" y2="73626"/>
                          <a14:foregroundMark x1="17690" y1="69231" x2="17690" y2="69231"/>
                          <a14:foregroundMark x1="14079" y1="73626" x2="14079" y2="73626"/>
                          <a14:foregroundMark x1="12996" y1="69231" x2="12996" y2="69231"/>
                          <a14:foregroundMark x1="7581" y1="71429" x2="7581" y2="71429"/>
                          <a14:foregroundMark x1="12274" y1="88462" x2="12274" y2="88462"/>
                          <a14:foregroundMark x1="25632" y1="88462" x2="25632" y2="88462"/>
                          <a14:foregroundMark x1="28159" y1="88462" x2="28159" y2="88462"/>
                          <a14:foregroundMark x1="4332" y1="88462" x2="4332" y2="88462"/>
                          <a14:foregroundMark x1="5415" y1="68132" x2="5415" y2="68132"/>
                          <a14:foregroundMark x1="27437" y1="66484" x2="27437" y2="66484"/>
                          <a14:foregroundMark x1="57040" y1="67582" x2="57040" y2="67582"/>
                          <a14:foregroundMark x1="62455" y1="73626" x2="62094" y2="73626"/>
                          <a14:foregroundMark x1="72563" y1="76374" x2="72563" y2="76374"/>
                          <a14:foregroundMark x1="83394" y1="88462" x2="83394" y2="88462"/>
                          <a14:foregroundMark x1="59206" y1="91209" x2="59206" y2="91209"/>
                          <a14:backgroundMark x1="45126" y1="91209" x2="45126" y2="91209"/>
                          <a14:backgroundMark x1="58484" y1="73626" x2="58484" y2="73626"/>
                          <a14:backgroundMark x1="80866" y1="72527" x2="80866" y2="72527"/>
                        </a14:backgroundRemoval>
                      </a14:imgEffect>
                    </a14:imgLayer>
                  </a14:imgProps>
                </a:ext>
                <a:ext uri="{28A0092B-C50C-407E-A947-70E740481C1C}">
                  <a14:useLocalDpi xmlns:a14="http://schemas.microsoft.com/office/drawing/2010/main" val="0"/>
                </a:ext>
              </a:extLst>
            </a:blip>
            <a:stretch>
              <a:fillRect/>
            </a:stretch>
          </p:blipFill>
          <p:spPr>
            <a:xfrm>
              <a:off x="4982863" y="5407662"/>
              <a:ext cx="2251069" cy="1479042"/>
            </a:xfrm>
            <a:prstGeom prst="rect">
              <a:avLst/>
            </a:prstGeom>
          </p:spPr>
        </p:pic>
      </p:grpSp>
      <p:grpSp>
        <p:nvGrpSpPr>
          <p:cNvPr id="12" name="Grupo 11"/>
          <p:cNvGrpSpPr/>
          <p:nvPr/>
        </p:nvGrpSpPr>
        <p:grpSpPr>
          <a:xfrm>
            <a:off x="-10954530" y="14352"/>
            <a:ext cx="12854466" cy="6858000"/>
            <a:chOff x="-1514365" y="7176"/>
            <a:chExt cx="12854466" cy="6858000"/>
          </a:xfrm>
        </p:grpSpPr>
        <p:grpSp>
          <p:nvGrpSpPr>
            <p:cNvPr id="30" name="Grupo 29"/>
            <p:cNvGrpSpPr/>
            <p:nvPr/>
          </p:nvGrpSpPr>
          <p:grpSpPr>
            <a:xfrm>
              <a:off x="-1514365" y="7176"/>
              <a:ext cx="12854466" cy="6858000"/>
              <a:chOff x="0" y="7176"/>
              <a:chExt cx="12854466" cy="6858000"/>
            </a:xfrm>
          </p:grpSpPr>
          <p:sp>
            <p:nvSpPr>
              <p:cNvPr id="31" name="Rectángulo 30"/>
              <p:cNvSpPr/>
              <p:nvPr/>
            </p:nvSpPr>
            <p:spPr>
              <a:xfrm>
                <a:off x="0" y="7176"/>
                <a:ext cx="12174077" cy="6858000"/>
              </a:xfrm>
              <a:prstGeom prst="rect">
                <a:avLst/>
              </a:prstGeom>
              <a:solidFill>
                <a:schemeClr val="bg1">
                  <a:lumMod val="95000"/>
                </a:schemeClr>
              </a:solidFill>
              <a:ln>
                <a:noFill/>
              </a:ln>
              <a:effectLst>
                <a:outerShdw blurRad="215900" dist="38100" dir="480000" sx="101000" sy="101000" algn="ctr" rotWithShape="0">
                  <a:schemeClr val="tx1">
                    <a:lumMod val="65000"/>
                    <a:lumOff val="35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Forma libre 31"/>
              <p:cNvSpPr/>
              <p:nvPr/>
            </p:nvSpPr>
            <p:spPr>
              <a:xfrm flipH="1">
                <a:off x="11097290" y="2412609"/>
                <a:ext cx="1076787" cy="2159676"/>
              </a:xfrm>
              <a:custGeom>
                <a:avLst/>
                <a:gdLst>
                  <a:gd name="connsiteX0" fmla="*/ 0 w 1076787"/>
                  <a:gd name="connsiteY0" fmla="*/ 0 h 2159676"/>
                  <a:gd name="connsiteX1" fmla="*/ 107211 w 1076787"/>
                  <a:gd name="connsiteY1" fmla="*/ 5414 h 2159676"/>
                  <a:gd name="connsiteX2" fmla="*/ 1076787 w 1076787"/>
                  <a:gd name="connsiteY2" fmla="*/ 1079838 h 2159676"/>
                  <a:gd name="connsiteX3" fmla="*/ 107211 w 1076787"/>
                  <a:gd name="connsiteY3" fmla="*/ 2154262 h 2159676"/>
                  <a:gd name="connsiteX4" fmla="*/ 0 w 1076787"/>
                  <a:gd name="connsiteY4" fmla="*/ 2159676 h 2159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6787" h="2159676">
                    <a:moveTo>
                      <a:pt x="0" y="0"/>
                    </a:moveTo>
                    <a:lnTo>
                      <a:pt x="107211" y="5414"/>
                    </a:lnTo>
                    <a:cubicBezTo>
                      <a:pt x="651808" y="60721"/>
                      <a:pt x="1076787" y="520649"/>
                      <a:pt x="1076787" y="1079838"/>
                    </a:cubicBezTo>
                    <a:cubicBezTo>
                      <a:pt x="1076787" y="1639027"/>
                      <a:pt x="651808" y="2098956"/>
                      <a:pt x="107211" y="2154262"/>
                    </a:cubicBezTo>
                    <a:lnTo>
                      <a:pt x="0" y="2159676"/>
                    </a:ln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CuadroTexto 32"/>
              <p:cNvSpPr txBox="1"/>
              <p:nvPr/>
            </p:nvSpPr>
            <p:spPr>
              <a:xfrm>
                <a:off x="11067869" y="3261614"/>
                <a:ext cx="1786597" cy="461665"/>
              </a:xfrm>
              <a:prstGeom prst="rect">
                <a:avLst/>
              </a:prstGeom>
              <a:noFill/>
            </p:spPr>
            <p:txBody>
              <a:bodyPr wrap="square" rtlCol="0">
                <a:spAutoFit/>
              </a:bodyPr>
              <a:lstStyle/>
              <a:p>
                <a:pPr algn="ctr"/>
                <a:r>
                  <a:rPr lang="es-ES" sz="2400" b="1" dirty="0">
                    <a:solidFill>
                      <a:schemeClr val="bg1"/>
                    </a:solidFill>
                  </a:rPr>
                  <a:t>4</a:t>
                </a:r>
              </a:p>
            </p:txBody>
          </p:sp>
          <p:pic>
            <p:nvPicPr>
              <p:cNvPr id="34" name="Imagen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11092528" y="3125257"/>
                <a:ext cx="708055" cy="734377"/>
              </a:xfrm>
              <a:prstGeom prst="rect">
                <a:avLst/>
              </a:prstGeom>
            </p:spPr>
          </p:pic>
        </p:grpSp>
        <p:sp>
          <p:nvSpPr>
            <p:cNvPr id="56" name="Rectángulo 55"/>
            <p:cNvSpPr/>
            <p:nvPr/>
          </p:nvSpPr>
          <p:spPr>
            <a:xfrm>
              <a:off x="1583513" y="753149"/>
              <a:ext cx="7715067" cy="4647426"/>
            </a:xfrm>
            <a:prstGeom prst="rect">
              <a:avLst/>
            </a:prstGeom>
          </p:spPr>
          <p:txBody>
            <a:bodyPr wrap="square">
              <a:spAutoFit/>
            </a:bodyPr>
            <a:lstStyle/>
            <a:p>
              <a:r>
                <a:rPr lang="es-MX" sz="2800" b="1" dirty="0"/>
                <a:t>GENERAR DESARROLLO AMBIENTAL SUSTENTABLE</a:t>
              </a:r>
            </a:p>
            <a:p>
              <a:endParaRPr lang="es-MX" sz="2800" b="1" dirty="0"/>
            </a:p>
            <a:p>
              <a:pPr marL="342900" indent="-342900">
                <a:spcBef>
                  <a:spcPts val="0"/>
                </a:spcBef>
                <a:buFont typeface="Arial" panose="020B0604020202020204" pitchFamily="34" charset="0"/>
                <a:buChar char="•"/>
              </a:pPr>
              <a:r>
                <a:rPr lang="es-MX" sz="2400" dirty="0"/>
                <a:t>Garantizar el acceso a una energía asequible, segura, sostenible  y moderna para todos</a:t>
              </a:r>
            </a:p>
            <a:p>
              <a:endParaRPr lang="es-MX" sz="2400" dirty="0"/>
            </a:p>
            <a:p>
              <a:pPr marL="342900" indent="-342900">
                <a:spcBef>
                  <a:spcPts val="0"/>
                </a:spcBef>
                <a:buFont typeface="Arial" panose="020B0604020202020204" pitchFamily="34" charset="0"/>
                <a:buChar char="•"/>
              </a:pPr>
              <a:r>
                <a:rPr lang="es-MX" sz="2400" dirty="0"/>
                <a:t>Adoptar medidas urgentes para combatir el cambio climático  y sus efectos </a:t>
              </a:r>
            </a:p>
            <a:p>
              <a:pPr marL="342900" indent="-342900">
                <a:buFont typeface="Arial" panose="020B0604020202020204" pitchFamily="34" charset="0"/>
                <a:buChar char="•"/>
              </a:pPr>
              <a:endParaRPr lang="es-MX" sz="2400" dirty="0"/>
            </a:p>
            <a:p>
              <a:pPr marL="342900" indent="-342900">
                <a:spcBef>
                  <a:spcPts val="0"/>
                </a:spcBef>
                <a:buFont typeface="Arial" panose="020B0604020202020204" pitchFamily="34" charset="0"/>
                <a:buChar char="•"/>
              </a:pPr>
              <a:r>
                <a:rPr lang="es-MX" sz="2400" dirty="0"/>
                <a:t>Promover el uso sostenible de los ecosistemas terrestres, luchar contra la desertificación, detener e invertir la degradación de las tierras  y frenar la pérdida de la diversidad biológica </a:t>
              </a:r>
            </a:p>
          </p:txBody>
        </p:sp>
        <p:pic>
          <p:nvPicPr>
            <p:cNvPr id="57" name="Imagen 56"/>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foregroundMark x1="38267" y1="29121" x2="38267" y2="29121"/>
                          <a14:foregroundMark x1="39711" y1="23626" x2="39711" y2="23626"/>
                          <a14:foregroundMark x1="57762" y1="29121" x2="57762" y2="29121"/>
                          <a14:foregroundMark x1="33213" y1="67582" x2="33213" y2="67582"/>
                          <a14:foregroundMark x1="33574" y1="73626" x2="33574" y2="73626"/>
                          <a14:foregroundMark x1="37184" y1="72527" x2="37184" y2="72527"/>
                          <a14:foregroundMark x1="40072" y1="71429" x2="40072" y2="71429"/>
                          <a14:foregroundMark x1="45126" y1="70879" x2="45126" y2="70879"/>
                          <a14:foregroundMark x1="46209" y1="67033" x2="46209" y2="67033"/>
                          <a14:foregroundMark x1="57040" y1="73077" x2="57040" y2="73077"/>
                          <a14:foregroundMark x1="67148" y1="73626" x2="67148" y2="73626"/>
                          <a14:foregroundMark x1="78339" y1="73626" x2="78339" y2="73626"/>
                          <a14:foregroundMark x1="81227" y1="63187" x2="81227" y2="63187"/>
                          <a14:foregroundMark x1="79061" y1="70879" x2="79061" y2="70879"/>
                          <a14:foregroundMark x1="72202" y1="66484" x2="72202" y2="66484"/>
                          <a14:foregroundMark x1="60289" y1="66484" x2="60289" y2="66484"/>
                          <a14:foregroundMark x1="88448" y1="74176" x2="88448" y2="74176"/>
                          <a14:foregroundMark x1="90253" y1="69231" x2="90253" y2="69231"/>
                          <a14:foregroundMark x1="22744" y1="69780" x2="22744" y2="69780"/>
                          <a14:foregroundMark x1="34296" y1="87363" x2="34296" y2="87363"/>
                          <a14:foregroundMark x1="33574" y1="90659" x2="33574" y2="90659"/>
                          <a14:foregroundMark x1="38628" y1="89560" x2="38628" y2="89560"/>
                          <a14:foregroundMark x1="41155" y1="89011" x2="41155" y2="89011"/>
                          <a14:foregroundMark x1="43682" y1="90110" x2="43682" y2="90110"/>
                          <a14:foregroundMark x1="45487" y1="85714" x2="45487" y2="85714"/>
                          <a14:foregroundMark x1="51264" y1="91209" x2="51264" y2="91209"/>
                          <a14:foregroundMark x1="56679" y1="90110" x2="56679" y2="90110"/>
                          <a14:foregroundMark x1="63177" y1="88462" x2="63177" y2="88462"/>
                          <a14:foregroundMark x1="65343" y1="91209" x2="65343" y2="91209"/>
                          <a14:foregroundMark x1="65343" y1="86264" x2="65343" y2="86264"/>
                          <a14:foregroundMark x1="86282" y1="88462" x2="86282" y2="88462"/>
                          <a14:foregroundMark x1="75090" y1="88462" x2="75090" y2="88462"/>
                          <a14:foregroundMark x1="73285" y1="88462" x2="73285" y2="88462"/>
                          <a14:foregroundMark x1="97112" y1="88462" x2="97112" y2="88462"/>
                          <a14:foregroundMark x1="84477" y1="73626" x2="84477" y2="73626"/>
                          <a14:foregroundMark x1="94224" y1="73626" x2="94224" y2="73626"/>
                          <a14:foregroundMark x1="51625" y1="68132" x2="51625" y2="68132"/>
                          <a14:foregroundMark x1="26715" y1="76923" x2="26715" y2="76923"/>
                          <a14:foregroundMark x1="18412" y1="73626" x2="18412" y2="73626"/>
                          <a14:foregroundMark x1="17690" y1="69231" x2="17690" y2="69231"/>
                          <a14:foregroundMark x1="14079" y1="73626" x2="14079" y2="73626"/>
                          <a14:foregroundMark x1="12996" y1="69231" x2="12996" y2="69231"/>
                          <a14:foregroundMark x1="7581" y1="71429" x2="7581" y2="71429"/>
                          <a14:foregroundMark x1="12274" y1="88462" x2="12274" y2="88462"/>
                          <a14:foregroundMark x1="25632" y1="88462" x2="25632" y2="88462"/>
                          <a14:foregroundMark x1="28159" y1="88462" x2="28159" y2="88462"/>
                          <a14:foregroundMark x1="4332" y1="88462" x2="4332" y2="88462"/>
                          <a14:foregroundMark x1="5415" y1="68132" x2="5415" y2="68132"/>
                          <a14:foregroundMark x1="27437" y1="66484" x2="27437" y2="66484"/>
                          <a14:foregroundMark x1="57040" y1="67582" x2="57040" y2="67582"/>
                          <a14:foregroundMark x1="62455" y1="73626" x2="62094" y2="73626"/>
                          <a14:foregroundMark x1="72563" y1="76374" x2="72563" y2="76374"/>
                          <a14:foregroundMark x1="83394" y1="88462" x2="83394" y2="88462"/>
                          <a14:foregroundMark x1="59206" y1="91209" x2="59206" y2="91209"/>
                          <a14:backgroundMark x1="45126" y1="91209" x2="45126" y2="91209"/>
                          <a14:backgroundMark x1="58484" y1="73626" x2="58484" y2="73626"/>
                          <a14:backgroundMark x1="80866" y1="72527" x2="80866" y2="72527"/>
                        </a14:backgroundRemoval>
                      </a14:imgEffect>
                    </a14:imgLayer>
                  </a14:imgProps>
                </a:ext>
                <a:ext uri="{28A0092B-C50C-407E-A947-70E740481C1C}">
                  <a14:useLocalDpi xmlns:a14="http://schemas.microsoft.com/office/drawing/2010/main" val="0"/>
                </a:ext>
              </a:extLst>
            </a:blip>
            <a:stretch>
              <a:fillRect/>
            </a:stretch>
          </p:blipFill>
          <p:spPr>
            <a:xfrm>
              <a:off x="4521198" y="5364606"/>
              <a:ext cx="2251069" cy="1479042"/>
            </a:xfrm>
            <a:prstGeom prst="rect">
              <a:avLst/>
            </a:prstGeom>
          </p:spPr>
        </p:pic>
      </p:grpSp>
      <p:grpSp>
        <p:nvGrpSpPr>
          <p:cNvPr id="14" name="Grupo 13"/>
          <p:cNvGrpSpPr/>
          <p:nvPr/>
        </p:nvGrpSpPr>
        <p:grpSpPr>
          <a:xfrm>
            <a:off x="-11434118" y="14352"/>
            <a:ext cx="12854466" cy="6858000"/>
            <a:chOff x="-1993953" y="7176"/>
            <a:chExt cx="12854466" cy="6858000"/>
          </a:xfrm>
        </p:grpSpPr>
        <p:grpSp>
          <p:nvGrpSpPr>
            <p:cNvPr id="35" name="Grupo 34"/>
            <p:cNvGrpSpPr/>
            <p:nvPr/>
          </p:nvGrpSpPr>
          <p:grpSpPr>
            <a:xfrm>
              <a:off x="-1993953" y="7176"/>
              <a:ext cx="12854466" cy="6858000"/>
              <a:chOff x="0" y="7176"/>
              <a:chExt cx="12854466" cy="6858000"/>
            </a:xfrm>
          </p:grpSpPr>
          <p:sp>
            <p:nvSpPr>
              <p:cNvPr id="36" name="Rectángulo 35"/>
              <p:cNvSpPr/>
              <p:nvPr/>
            </p:nvSpPr>
            <p:spPr>
              <a:xfrm>
                <a:off x="0" y="7176"/>
                <a:ext cx="12174077" cy="6858000"/>
              </a:xfrm>
              <a:prstGeom prst="rect">
                <a:avLst/>
              </a:prstGeom>
              <a:solidFill>
                <a:schemeClr val="bg1">
                  <a:lumMod val="95000"/>
                </a:schemeClr>
              </a:solidFill>
              <a:ln>
                <a:noFill/>
              </a:ln>
              <a:effectLst>
                <a:outerShdw blurRad="215900" dist="38100" dir="480000" sx="101000" sy="101000" algn="ctr" rotWithShape="0">
                  <a:schemeClr val="tx1">
                    <a:lumMod val="65000"/>
                    <a:lumOff val="35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7" name="Forma libre 36"/>
              <p:cNvSpPr/>
              <p:nvPr/>
            </p:nvSpPr>
            <p:spPr>
              <a:xfrm flipH="1">
                <a:off x="11097290" y="2412609"/>
                <a:ext cx="1076787" cy="2159676"/>
              </a:xfrm>
              <a:custGeom>
                <a:avLst/>
                <a:gdLst>
                  <a:gd name="connsiteX0" fmla="*/ 0 w 1076787"/>
                  <a:gd name="connsiteY0" fmla="*/ 0 h 2159676"/>
                  <a:gd name="connsiteX1" fmla="*/ 107211 w 1076787"/>
                  <a:gd name="connsiteY1" fmla="*/ 5414 h 2159676"/>
                  <a:gd name="connsiteX2" fmla="*/ 1076787 w 1076787"/>
                  <a:gd name="connsiteY2" fmla="*/ 1079838 h 2159676"/>
                  <a:gd name="connsiteX3" fmla="*/ 107211 w 1076787"/>
                  <a:gd name="connsiteY3" fmla="*/ 2154262 h 2159676"/>
                  <a:gd name="connsiteX4" fmla="*/ 0 w 1076787"/>
                  <a:gd name="connsiteY4" fmla="*/ 2159676 h 2159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6787" h="2159676">
                    <a:moveTo>
                      <a:pt x="0" y="0"/>
                    </a:moveTo>
                    <a:lnTo>
                      <a:pt x="107211" y="5414"/>
                    </a:lnTo>
                    <a:cubicBezTo>
                      <a:pt x="651808" y="60721"/>
                      <a:pt x="1076787" y="520649"/>
                      <a:pt x="1076787" y="1079838"/>
                    </a:cubicBezTo>
                    <a:cubicBezTo>
                      <a:pt x="1076787" y="1639027"/>
                      <a:pt x="651808" y="2098956"/>
                      <a:pt x="107211" y="2154262"/>
                    </a:cubicBezTo>
                    <a:lnTo>
                      <a:pt x="0" y="2159676"/>
                    </a:lnTo>
                    <a:close/>
                  </a:path>
                </a:pathLst>
              </a:custGeom>
              <a:solidFill>
                <a:srgbClr val="AF2D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8" name="CuadroTexto 37"/>
              <p:cNvSpPr txBox="1"/>
              <p:nvPr/>
            </p:nvSpPr>
            <p:spPr>
              <a:xfrm>
                <a:off x="11067869" y="3261614"/>
                <a:ext cx="1786597" cy="461665"/>
              </a:xfrm>
              <a:prstGeom prst="rect">
                <a:avLst/>
              </a:prstGeom>
              <a:noFill/>
            </p:spPr>
            <p:txBody>
              <a:bodyPr wrap="square" rtlCol="0">
                <a:spAutoFit/>
              </a:bodyPr>
              <a:lstStyle/>
              <a:p>
                <a:pPr algn="ctr"/>
                <a:r>
                  <a:rPr lang="es-ES" sz="2400" b="1" dirty="0">
                    <a:solidFill>
                      <a:schemeClr val="bg1"/>
                    </a:solidFill>
                  </a:rPr>
                  <a:t>5</a:t>
                </a:r>
              </a:p>
            </p:txBody>
          </p:sp>
          <p:pic>
            <p:nvPicPr>
              <p:cNvPr id="39" name="Imagen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11092528" y="3125257"/>
                <a:ext cx="708055" cy="734377"/>
              </a:xfrm>
              <a:prstGeom prst="rect">
                <a:avLst/>
              </a:prstGeom>
            </p:spPr>
          </p:pic>
        </p:grpSp>
        <p:sp>
          <p:nvSpPr>
            <p:cNvPr id="58" name="Rectángulo 57"/>
            <p:cNvSpPr/>
            <p:nvPr/>
          </p:nvSpPr>
          <p:spPr>
            <a:xfrm>
              <a:off x="830413" y="1295540"/>
              <a:ext cx="8085902" cy="3613297"/>
            </a:xfrm>
            <a:prstGeom prst="rect">
              <a:avLst/>
            </a:prstGeom>
          </p:spPr>
          <p:txBody>
            <a:bodyPr wrap="square">
              <a:spAutoFit/>
            </a:bodyPr>
            <a:lstStyle/>
            <a:p>
              <a:pPr lvl="1">
                <a:lnSpc>
                  <a:spcPct val="110000"/>
                </a:lnSpc>
              </a:pPr>
              <a:r>
                <a:rPr lang="es-MX" sz="2800" b="1" dirty="0"/>
                <a:t>MEJORAR LA CALIDAD Y COBERTURA DE LOS SERVICIOS PÚBLICOS MUNICIPALES.</a:t>
              </a:r>
            </a:p>
            <a:p>
              <a:pPr>
                <a:lnSpc>
                  <a:spcPct val="110000"/>
                </a:lnSpc>
              </a:pPr>
              <a:endParaRPr lang="es-MX" sz="3200" b="1" dirty="0"/>
            </a:p>
            <a:p>
              <a:pPr marL="342900" indent="-342900">
                <a:lnSpc>
                  <a:spcPct val="110000"/>
                </a:lnSpc>
                <a:spcBef>
                  <a:spcPts val="0"/>
                </a:spcBef>
                <a:buFont typeface="Arial" panose="020B0604020202020204" pitchFamily="34" charset="0"/>
                <a:buChar char="•"/>
              </a:pPr>
              <a:r>
                <a:rPr lang="es-MX" sz="2400" dirty="0"/>
                <a:t>Garantizar que los servicios lleguen a todas las comunidades del Municipio</a:t>
              </a:r>
            </a:p>
            <a:p>
              <a:pPr>
                <a:lnSpc>
                  <a:spcPct val="110000"/>
                </a:lnSpc>
                <a:spcBef>
                  <a:spcPts val="0"/>
                </a:spcBef>
              </a:pPr>
              <a:endParaRPr lang="es-MX" sz="2400" dirty="0"/>
            </a:p>
            <a:p>
              <a:pPr marL="342900" indent="-342900">
                <a:lnSpc>
                  <a:spcPct val="110000"/>
                </a:lnSpc>
                <a:spcBef>
                  <a:spcPts val="0"/>
                </a:spcBef>
                <a:buFont typeface="Arial" panose="020B0604020202020204" pitchFamily="34" charset="0"/>
                <a:buChar char="•"/>
              </a:pPr>
              <a:r>
                <a:rPr lang="es-MX" sz="2400" dirty="0"/>
                <a:t>Lograr un eficiente servicio y adecuado tratamiento de los recursos, prevaleciendo el saneamiento del medio ambiente.</a:t>
              </a:r>
            </a:p>
          </p:txBody>
        </p:sp>
        <p:pic>
          <p:nvPicPr>
            <p:cNvPr id="67" name="Imagen 66"/>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foregroundMark x1="38267" y1="29121" x2="38267" y2="29121"/>
                          <a14:foregroundMark x1="39711" y1="23626" x2="39711" y2="23626"/>
                          <a14:foregroundMark x1="57762" y1="29121" x2="57762" y2="29121"/>
                          <a14:foregroundMark x1="33213" y1="67582" x2="33213" y2="67582"/>
                          <a14:foregroundMark x1="33574" y1="73626" x2="33574" y2="73626"/>
                          <a14:foregroundMark x1="37184" y1="72527" x2="37184" y2="72527"/>
                          <a14:foregroundMark x1="40072" y1="71429" x2="40072" y2="71429"/>
                          <a14:foregroundMark x1="45126" y1="70879" x2="45126" y2="70879"/>
                          <a14:foregroundMark x1="46209" y1="67033" x2="46209" y2="67033"/>
                          <a14:foregroundMark x1="57040" y1="73077" x2="57040" y2="73077"/>
                          <a14:foregroundMark x1="67148" y1="73626" x2="67148" y2="73626"/>
                          <a14:foregroundMark x1="78339" y1="73626" x2="78339" y2="73626"/>
                          <a14:foregroundMark x1="81227" y1="63187" x2="81227" y2="63187"/>
                          <a14:foregroundMark x1="79061" y1="70879" x2="79061" y2="70879"/>
                          <a14:foregroundMark x1="72202" y1="66484" x2="72202" y2="66484"/>
                          <a14:foregroundMark x1="60289" y1="66484" x2="60289" y2="66484"/>
                          <a14:foregroundMark x1="88448" y1="74176" x2="88448" y2="74176"/>
                          <a14:foregroundMark x1="90253" y1="69231" x2="90253" y2="69231"/>
                          <a14:foregroundMark x1="22744" y1="69780" x2="22744" y2="69780"/>
                          <a14:foregroundMark x1="34296" y1="87363" x2="34296" y2="87363"/>
                          <a14:foregroundMark x1="33574" y1="90659" x2="33574" y2="90659"/>
                          <a14:foregroundMark x1="38628" y1="89560" x2="38628" y2="89560"/>
                          <a14:foregroundMark x1="41155" y1="89011" x2="41155" y2="89011"/>
                          <a14:foregroundMark x1="43682" y1="90110" x2="43682" y2="90110"/>
                          <a14:foregroundMark x1="45487" y1="85714" x2="45487" y2="85714"/>
                          <a14:foregroundMark x1="51264" y1="91209" x2="51264" y2="91209"/>
                          <a14:foregroundMark x1="56679" y1="90110" x2="56679" y2="90110"/>
                          <a14:foregroundMark x1="63177" y1="88462" x2="63177" y2="88462"/>
                          <a14:foregroundMark x1="65343" y1="91209" x2="65343" y2="91209"/>
                          <a14:foregroundMark x1="65343" y1="86264" x2="65343" y2="86264"/>
                          <a14:foregroundMark x1="86282" y1="88462" x2="86282" y2="88462"/>
                          <a14:foregroundMark x1="75090" y1="88462" x2="75090" y2="88462"/>
                          <a14:foregroundMark x1="73285" y1="88462" x2="73285" y2="88462"/>
                          <a14:foregroundMark x1="97112" y1="88462" x2="97112" y2="88462"/>
                          <a14:foregroundMark x1="84477" y1="73626" x2="84477" y2="73626"/>
                          <a14:foregroundMark x1="94224" y1="73626" x2="94224" y2="73626"/>
                          <a14:foregroundMark x1="51625" y1="68132" x2="51625" y2="68132"/>
                          <a14:foregroundMark x1="26715" y1="76923" x2="26715" y2="76923"/>
                          <a14:foregroundMark x1="18412" y1="73626" x2="18412" y2="73626"/>
                          <a14:foregroundMark x1="17690" y1="69231" x2="17690" y2="69231"/>
                          <a14:foregroundMark x1="14079" y1="73626" x2="14079" y2="73626"/>
                          <a14:foregroundMark x1="12996" y1="69231" x2="12996" y2="69231"/>
                          <a14:foregroundMark x1="7581" y1="71429" x2="7581" y2="71429"/>
                          <a14:foregroundMark x1="12274" y1="88462" x2="12274" y2="88462"/>
                          <a14:foregroundMark x1="25632" y1="88462" x2="25632" y2="88462"/>
                          <a14:foregroundMark x1="28159" y1="88462" x2="28159" y2="88462"/>
                          <a14:foregroundMark x1="4332" y1="88462" x2="4332" y2="88462"/>
                          <a14:foregroundMark x1="5415" y1="68132" x2="5415" y2="68132"/>
                          <a14:foregroundMark x1="27437" y1="66484" x2="27437" y2="66484"/>
                          <a14:foregroundMark x1="57040" y1="67582" x2="57040" y2="67582"/>
                          <a14:foregroundMark x1="62455" y1="73626" x2="62094" y2="73626"/>
                          <a14:foregroundMark x1="72563" y1="76374" x2="72563" y2="76374"/>
                          <a14:foregroundMark x1="83394" y1="88462" x2="83394" y2="88462"/>
                          <a14:foregroundMark x1="59206" y1="91209" x2="59206" y2="91209"/>
                          <a14:backgroundMark x1="45126" y1="91209" x2="45126" y2="91209"/>
                          <a14:backgroundMark x1="58484" y1="73626" x2="58484" y2="73626"/>
                          <a14:backgroundMark x1="80866" y1="72527" x2="80866" y2="72527"/>
                        </a14:backgroundRemoval>
                      </a14:imgEffect>
                    </a14:imgLayer>
                  </a14:imgProps>
                </a:ext>
                <a:ext uri="{28A0092B-C50C-407E-A947-70E740481C1C}">
                  <a14:useLocalDpi xmlns:a14="http://schemas.microsoft.com/office/drawing/2010/main" val="0"/>
                </a:ext>
              </a:extLst>
            </a:blip>
            <a:stretch>
              <a:fillRect/>
            </a:stretch>
          </p:blipFill>
          <p:spPr>
            <a:xfrm>
              <a:off x="3572071" y="5371782"/>
              <a:ext cx="2251069" cy="1479042"/>
            </a:xfrm>
            <a:prstGeom prst="rect">
              <a:avLst/>
            </a:prstGeom>
          </p:spPr>
        </p:pic>
      </p:grpSp>
    </p:spTree>
    <p:extLst>
      <p:ext uri="{BB962C8B-B14F-4D97-AF65-F5344CB8AC3E}">
        <p14:creationId xmlns:p14="http://schemas.microsoft.com/office/powerpoint/2010/main" val="233025249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6.25E-7 -3.33333E-6 L 0.77695 0.0007 " pathEditMode="relative" rAng="0" ptsTypes="AA">
                                      <p:cBhvr>
                                        <p:cTn id="6" dur="2000" fill="hold"/>
                                        <p:tgtEl>
                                          <p:spTgt spid="7"/>
                                        </p:tgtEl>
                                        <p:attrNameLst>
                                          <p:attrName>ppt_x</p:attrName>
                                          <p:attrName>ppt_y</p:attrName>
                                        </p:attrNameLst>
                                      </p:cBhvr>
                                      <p:rCtr x="38841" y="23"/>
                                    </p:animMotion>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2.91667E-6 -3.33333E-6 L 0.76901 0.0007 " pathEditMode="relative" rAng="0" ptsTypes="AA">
                                      <p:cBhvr>
                                        <p:cTn id="10" dur="2000" fill="hold"/>
                                        <p:tgtEl>
                                          <p:spTgt spid="8"/>
                                        </p:tgtEl>
                                        <p:attrNameLst>
                                          <p:attrName>ppt_x</p:attrName>
                                          <p:attrName>ppt_y</p:attrName>
                                        </p:attrNameLst>
                                      </p:cBhvr>
                                      <p:rCtr x="38451" y="23"/>
                                    </p:animMotion>
                                  </p:childTnLst>
                                </p:cTn>
                              </p:par>
                            </p:childTnLst>
                          </p:cTn>
                        </p:par>
                      </p:childTnLst>
                    </p:cTn>
                  </p:par>
                  <p:par>
                    <p:cTn id="11" fill="hold">
                      <p:stCondLst>
                        <p:cond delay="indefinite"/>
                      </p:stCondLst>
                      <p:childTnLst>
                        <p:par>
                          <p:cTn id="12" fill="hold">
                            <p:stCondLst>
                              <p:cond delay="0"/>
                            </p:stCondLst>
                            <p:childTnLst>
                              <p:par>
                                <p:cTn id="13" presetID="63" presetClass="path" presetSubtype="0" accel="50000" decel="50000" fill="hold" nodeType="clickEffect">
                                  <p:stCondLst>
                                    <p:cond delay="0"/>
                                  </p:stCondLst>
                                  <p:childTnLst>
                                    <p:animMotion origin="layout" path="M -1.875E-6 3.7037E-6 L 0.76446 0.00578 " pathEditMode="relative" rAng="0" ptsTypes="AA">
                                      <p:cBhvr>
                                        <p:cTn id="14" dur="2000" fill="hold"/>
                                        <p:tgtEl>
                                          <p:spTgt spid="11"/>
                                        </p:tgtEl>
                                        <p:attrNameLst>
                                          <p:attrName>ppt_x</p:attrName>
                                          <p:attrName>ppt_y</p:attrName>
                                        </p:attrNameLst>
                                      </p:cBhvr>
                                      <p:rCtr x="38216" y="278"/>
                                    </p:animMotion>
                                  </p:childTnLst>
                                </p:cTn>
                              </p:par>
                            </p:childTnLst>
                          </p:cTn>
                        </p:par>
                      </p:childTnLst>
                    </p:cTn>
                  </p:par>
                  <p:par>
                    <p:cTn id="15" fill="hold">
                      <p:stCondLst>
                        <p:cond delay="indefinite"/>
                      </p:stCondLst>
                      <p:childTnLst>
                        <p:par>
                          <p:cTn id="16" fill="hold">
                            <p:stCondLst>
                              <p:cond delay="0"/>
                            </p:stCondLst>
                            <p:childTnLst>
                              <p:par>
                                <p:cTn id="17" presetID="63" presetClass="path" presetSubtype="0" accel="50000" decel="50000" fill="hold" nodeType="clickEffect">
                                  <p:stCondLst>
                                    <p:cond delay="0"/>
                                  </p:stCondLst>
                                  <p:childTnLst>
                                    <p:animMotion origin="layout" path="M -2.5E-6 -3.33333E-6 L 0.7625 0.0007 " pathEditMode="relative" rAng="0" ptsTypes="AA">
                                      <p:cBhvr>
                                        <p:cTn id="18" dur="2000" fill="hold"/>
                                        <p:tgtEl>
                                          <p:spTgt spid="12"/>
                                        </p:tgtEl>
                                        <p:attrNameLst>
                                          <p:attrName>ppt_x</p:attrName>
                                          <p:attrName>ppt_y</p:attrName>
                                        </p:attrNameLst>
                                      </p:cBhvr>
                                      <p:rCtr x="38125" y="23"/>
                                    </p:animMotion>
                                  </p:childTnLst>
                                </p:cTn>
                              </p:par>
                            </p:childTnLst>
                          </p:cTn>
                        </p:par>
                      </p:childTnLst>
                    </p:cTn>
                  </p:par>
                  <p:par>
                    <p:cTn id="19" fill="hold">
                      <p:stCondLst>
                        <p:cond delay="indefinite"/>
                      </p:stCondLst>
                      <p:childTnLst>
                        <p:par>
                          <p:cTn id="20" fill="hold">
                            <p:stCondLst>
                              <p:cond delay="0"/>
                            </p:stCondLst>
                            <p:childTnLst>
                              <p:par>
                                <p:cTn id="21" presetID="63" presetClass="path" presetSubtype="0" accel="50000" decel="50000" fill="hold" nodeType="clickEffect">
                                  <p:stCondLst>
                                    <p:cond delay="0"/>
                                  </p:stCondLst>
                                  <p:childTnLst>
                                    <p:animMotion origin="layout" path="M 6.25E-7 -3.33333E-6 L 0.75182 -0.00208 " pathEditMode="relative" rAng="0" ptsTypes="AA">
                                      <p:cBhvr>
                                        <p:cTn id="22" dur="2000" fill="hold"/>
                                        <p:tgtEl>
                                          <p:spTgt spid="14"/>
                                        </p:tgtEl>
                                        <p:attrNameLst>
                                          <p:attrName>ppt_x</p:attrName>
                                          <p:attrName>ppt_y</p:attrName>
                                        </p:attrNameLst>
                                      </p:cBhvr>
                                      <p:rCtr x="37591" y="-11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6609A00B-6874-49FC-B142-4C03EE006F41}"/>
              </a:ext>
            </a:extLst>
          </p:cNvPr>
          <p:cNvSpPr txBox="1"/>
          <p:nvPr/>
        </p:nvSpPr>
        <p:spPr>
          <a:xfrm>
            <a:off x="1749286" y="1690688"/>
            <a:ext cx="9328127" cy="3036344"/>
          </a:xfrm>
          <a:prstGeom prst="rect">
            <a:avLst/>
          </a:prstGeom>
          <a:noFill/>
        </p:spPr>
        <p:txBody>
          <a:bodyPr wrap="square" rtlCol="0">
            <a:spAutoFit/>
          </a:bodyPr>
          <a:lstStyle/>
          <a:p>
            <a:pPr algn="just">
              <a:lnSpc>
                <a:spcPct val="115000"/>
              </a:lnSpc>
              <a:spcAft>
                <a:spcPts val="1000"/>
              </a:spcAft>
            </a:pPr>
            <a:r>
              <a:rPr lang="es-ES" sz="2800" dirty="0"/>
              <a:t>El Gobierno del Estado de Michoacán de Ocampo, con el fin de apoyar al fortalecimiento de las capacidades institucionales de los municipios, ha diseñado un Programa Especial para el Fortalecimiento de los Municipios del Estado, donde dará atención a temas de Capacitación, Gestoría, Asesoría e Investigación.</a:t>
            </a:r>
            <a:endParaRPr lang="es-ES" sz="2800" dirty="0">
              <a:ea typeface="Calibri" panose="020F0502020204030204" pitchFamily="34" charset="0"/>
              <a:cs typeface="Times New Roman" panose="02020603050405020304" pitchFamily="18" charset="0"/>
            </a:endParaRPr>
          </a:p>
        </p:txBody>
      </p:sp>
      <p:sp>
        <p:nvSpPr>
          <p:cNvPr id="22" name="CuadroTexto 21">
            <a:extLst>
              <a:ext uri="{FF2B5EF4-FFF2-40B4-BE49-F238E27FC236}">
                <a16:creationId xmlns:a16="http://schemas.microsoft.com/office/drawing/2014/main" id="{65FFA4D4-109B-47E3-87AA-6152DDDF495F}"/>
              </a:ext>
            </a:extLst>
          </p:cNvPr>
          <p:cNvSpPr txBox="1"/>
          <p:nvPr/>
        </p:nvSpPr>
        <p:spPr>
          <a:xfrm>
            <a:off x="4001320" y="714863"/>
            <a:ext cx="93415" cy="60596"/>
          </a:xfrm>
          <a:custGeom>
            <a:avLst/>
            <a:gdLst/>
            <a:ahLst/>
            <a:cxnLst/>
            <a:rect l="l" t="t" r="r" b="b"/>
            <a:pathLst>
              <a:path w="93415" h="60596">
                <a:moveTo>
                  <a:pt x="70872" y="0"/>
                </a:moveTo>
                <a:cubicBezTo>
                  <a:pt x="77005" y="0"/>
                  <a:pt x="81771" y="400"/>
                  <a:pt x="85171" y="1200"/>
                </a:cubicBezTo>
                <a:cubicBezTo>
                  <a:pt x="88571" y="2000"/>
                  <a:pt x="90904" y="3033"/>
                  <a:pt x="92171" y="4299"/>
                </a:cubicBezTo>
                <a:cubicBezTo>
                  <a:pt x="93437" y="5566"/>
                  <a:pt x="93737" y="6999"/>
                  <a:pt x="93071" y="8599"/>
                </a:cubicBezTo>
                <a:cubicBezTo>
                  <a:pt x="92404" y="10199"/>
                  <a:pt x="91137" y="11866"/>
                  <a:pt x="89271" y="13599"/>
                </a:cubicBezTo>
                <a:lnTo>
                  <a:pt x="44874" y="53596"/>
                </a:lnTo>
                <a:cubicBezTo>
                  <a:pt x="43540" y="54796"/>
                  <a:pt x="42174" y="55830"/>
                  <a:pt x="40774" y="56696"/>
                </a:cubicBezTo>
                <a:cubicBezTo>
                  <a:pt x="39374" y="57563"/>
                  <a:pt x="37674" y="58296"/>
                  <a:pt x="35674" y="58896"/>
                </a:cubicBezTo>
                <a:cubicBezTo>
                  <a:pt x="33674" y="59496"/>
                  <a:pt x="31274" y="59929"/>
                  <a:pt x="28475" y="60196"/>
                </a:cubicBezTo>
                <a:cubicBezTo>
                  <a:pt x="25675" y="60463"/>
                  <a:pt x="22208" y="60596"/>
                  <a:pt x="18075" y="60596"/>
                </a:cubicBezTo>
                <a:cubicBezTo>
                  <a:pt x="13542" y="60596"/>
                  <a:pt x="9909" y="60396"/>
                  <a:pt x="7176" y="59996"/>
                </a:cubicBezTo>
                <a:cubicBezTo>
                  <a:pt x="4443" y="59596"/>
                  <a:pt x="2510" y="58963"/>
                  <a:pt x="1376" y="58096"/>
                </a:cubicBezTo>
                <a:cubicBezTo>
                  <a:pt x="243" y="57229"/>
                  <a:pt x="-190" y="56130"/>
                  <a:pt x="76" y="54796"/>
                </a:cubicBezTo>
                <a:cubicBezTo>
                  <a:pt x="343" y="53463"/>
                  <a:pt x="1276" y="51863"/>
                  <a:pt x="2876" y="49997"/>
                </a:cubicBezTo>
                <a:lnTo>
                  <a:pt x="38874" y="9199"/>
                </a:lnTo>
                <a:cubicBezTo>
                  <a:pt x="40607" y="7199"/>
                  <a:pt x="42307" y="5599"/>
                  <a:pt x="43974" y="4399"/>
                </a:cubicBezTo>
                <a:cubicBezTo>
                  <a:pt x="45640" y="3199"/>
                  <a:pt x="47640" y="2266"/>
                  <a:pt x="49973" y="1600"/>
                </a:cubicBezTo>
                <a:cubicBezTo>
                  <a:pt x="52307" y="933"/>
                  <a:pt x="55140" y="500"/>
                  <a:pt x="58473" y="300"/>
                </a:cubicBezTo>
                <a:cubicBezTo>
                  <a:pt x="61806" y="100"/>
                  <a:pt x="65939" y="0"/>
                  <a:pt x="70872"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s-MX" sz="3200" b="1" dirty="0"/>
          </a:p>
        </p:txBody>
      </p:sp>
      <p:sp>
        <p:nvSpPr>
          <p:cNvPr id="21" name="CuadroTexto 20">
            <a:extLst>
              <a:ext uri="{FF2B5EF4-FFF2-40B4-BE49-F238E27FC236}">
                <a16:creationId xmlns:a16="http://schemas.microsoft.com/office/drawing/2014/main" id="{65FFA4D4-109B-47E3-87AA-6152DDDF495F}"/>
              </a:ext>
            </a:extLst>
          </p:cNvPr>
          <p:cNvSpPr txBox="1"/>
          <p:nvPr/>
        </p:nvSpPr>
        <p:spPr>
          <a:xfrm>
            <a:off x="2501026" y="789258"/>
            <a:ext cx="168990" cy="267984"/>
          </a:xfrm>
          <a:custGeom>
            <a:avLst/>
            <a:gdLst/>
            <a:ahLst/>
            <a:cxnLst/>
            <a:rect l="l" t="t" r="r" b="b"/>
            <a:pathLst>
              <a:path w="168990" h="267984">
                <a:moveTo>
                  <a:pt x="91195" y="0"/>
                </a:moveTo>
                <a:cubicBezTo>
                  <a:pt x="97328" y="0"/>
                  <a:pt x="103461" y="467"/>
                  <a:pt x="109594" y="1400"/>
                </a:cubicBezTo>
                <a:cubicBezTo>
                  <a:pt x="115727" y="2333"/>
                  <a:pt x="121460" y="3600"/>
                  <a:pt x="126793" y="5200"/>
                </a:cubicBezTo>
                <a:cubicBezTo>
                  <a:pt x="132126" y="6800"/>
                  <a:pt x="136859" y="8600"/>
                  <a:pt x="140992" y="10599"/>
                </a:cubicBezTo>
                <a:cubicBezTo>
                  <a:pt x="145125" y="12599"/>
                  <a:pt x="147858" y="14266"/>
                  <a:pt x="149191" y="15599"/>
                </a:cubicBezTo>
                <a:cubicBezTo>
                  <a:pt x="150524" y="16932"/>
                  <a:pt x="151424" y="18066"/>
                  <a:pt x="151891" y="18999"/>
                </a:cubicBezTo>
                <a:cubicBezTo>
                  <a:pt x="152358" y="19932"/>
                  <a:pt x="152758" y="21165"/>
                  <a:pt x="153091" y="22699"/>
                </a:cubicBezTo>
                <a:cubicBezTo>
                  <a:pt x="153424" y="24232"/>
                  <a:pt x="153658" y="26165"/>
                  <a:pt x="153791" y="28498"/>
                </a:cubicBezTo>
                <a:cubicBezTo>
                  <a:pt x="153924" y="30832"/>
                  <a:pt x="153991" y="33731"/>
                  <a:pt x="153991" y="37198"/>
                </a:cubicBezTo>
                <a:cubicBezTo>
                  <a:pt x="153991" y="41064"/>
                  <a:pt x="153891" y="44331"/>
                  <a:pt x="153691" y="46997"/>
                </a:cubicBezTo>
                <a:cubicBezTo>
                  <a:pt x="153491" y="49664"/>
                  <a:pt x="153158" y="51864"/>
                  <a:pt x="152691" y="53597"/>
                </a:cubicBezTo>
                <a:cubicBezTo>
                  <a:pt x="152224" y="55330"/>
                  <a:pt x="151558" y="56597"/>
                  <a:pt x="150691" y="57397"/>
                </a:cubicBezTo>
                <a:cubicBezTo>
                  <a:pt x="149825" y="58197"/>
                  <a:pt x="148658" y="58597"/>
                  <a:pt x="147191" y="58597"/>
                </a:cubicBezTo>
                <a:cubicBezTo>
                  <a:pt x="145725" y="58597"/>
                  <a:pt x="143392" y="57663"/>
                  <a:pt x="140192" y="55797"/>
                </a:cubicBezTo>
                <a:cubicBezTo>
                  <a:pt x="136992" y="53930"/>
                  <a:pt x="133059" y="51897"/>
                  <a:pt x="128393" y="49697"/>
                </a:cubicBezTo>
                <a:cubicBezTo>
                  <a:pt x="123726" y="47497"/>
                  <a:pt x="118327" y="45497"/>
                  <a:pt x="112194" y="43697"/>
                </a:cubicBezTo>
                <a:cubicBezTo>
                  <a:pt x="106061" y="41898"/>
                  <a:pt x="99328" y="40998"/>
                  <a:pt x="91995" y="40998"/>
                </a:cubicBezTo>
                <a:cubicBezTo>
                  <a:pt x="86262" y="40998"/>
                  <a:pt x="81262" y="41698"/>
                  <a:pt x="76996" y="43097"/>
                </a:cubicBezTo>
                <a:cubicBezTo>
                  <a:pt x="72729" y="44497"/>
                  <a:pt x="69163" y="46431"/>
                  <a:pt x="66296" y="48897"/>
                </a:cubicBezTo>
                <a:cubicBezTo>
                  <a:pt x="63430" y="51364"/>
                  <a:pt x="61297" y="54330"/>
                  <a:pt x="59897" y="57797"/>
                </a:cubicBezTo>
                <a:cubicBezTo>
                  <a:pt x="58497" y="61263"/>
                  <a:pt x="57797" y="64929"/>
                  <a:pt x="57797" y="68796"/>
                </a:cubicBezTo>
                <a:cubicBezTo>
                  <a:pt x="57797" y="74529"/>
                  <a:pt x="59363" y="79495"/>
                  <a:pt x="62497" y="83695"/>
                </a:cubicBezTo>
                <a:cubicBezTo>
                  <a:pt x="65630" y="87895"/>
                  <a:pt x="69829" y="91628"/>
                  <a:pt x="75096" y="94894"/>
                </a:cubicBezTo>
                <a:cubicBezTo>
                  <a:pt x="80362" y="98161"/>
                  <a:pt x="86328" y="101227"/>
                  <a:pt x="92995" y="104094"/>
                </a:cubicBezTo>
                <a:cubicBezTo>
                  <a:pt x="99661" y="106960"/>
                  <a:pt x="106461" y="109993"/>
                  <a:pt x="113394" y="113193"/>
                </a:cubicBezTo>
                <a:cubicBezTo>
                  <a:pt x="120326" y="116393"/>
                  <a:pt x="127126" y="120026"/>
                  <a:pt x="133792" y="124093"/>
                </a:cubicBezTo>
                <a:cubicBezTo>
                  <a:pt x="140458" y="128159"/>
                  <a:pt x="146391" y="133025"/>
                  <a:pt x="151591" y="138692"/>
                </a:cubicBezTo>
                <a:cubicBezTo>
                  <a:pt x="156791" y="144358"/>
                  <a:pt x="160991" y="151024"/>
                  <a:pt x="164190" y="158690"/>
                </a:cubicBezTo>
                <a:cubicBezTo>
                  <a:pt x="167390" y="166357"/>
                  <a:pt x="168990" y="175389"/>
                  <a:pt x="168990" y="185789"/>
                </a:cubicBezTo>
                <a:cubicBezTo>
                  <a:pt x="168990" y="199388"/>
                  <a:pt x="166457" y="211321"/>
                  <a:pt x="161391" y="221587"/>
                </a:cubicBezTo>
                <a:cubicBezTo>
                  <a:pt x="156324" y="231853"/>
                  <a:pt x="149458" y="240419"/>
                  <a:pt x="140792" y="247285"/>
                </a:cubicBezTo>
                <a:cubicBezTo>
                  <a:pt x="132126" y="254151"/>
                  <a:pt x="121993" y="259318"/>
                  <a:pt x="110394" y="262784"/>
                </a:cubicBezTo>
                <a:cubicBezTo>
                  <a:pt x="98794" y="266251"/>
                  <a:pt x="86395" y="267984"/>
                  <a:pt x="73196" y="267984"/>
                </a:cubicBezTo>
                <a:cubicBezTo>
                  <a:pt x="64263" y="267984"/>
                  <a:pt x="55964" y="267251"/>
                  <a:pt x="48297" y="265784"/>
                </a:cubicBezTo>
                <a:cubicBezTo>
                  <a:pt x="40631" y="264317"/>
                  <a:pt x="33865" y="262551"/>
                  <a:pt x="27999" y="260484"/>
                </a:cubicBezTo>
                <a:cubicBezTo>
                  <a:pt x="22132" y="258418"/>
                  <a:pt x="17233" y="256251"/>
                  <a:pt x="13300" y="253985"/>
                </a:cubicBezTo>
                <a:cubicBezTo>
                  <a:pt x="9367" y="251718"/>
                  <a:pt x="6533" y="249718"/>
                  <a:pt x="4800" y="247985"/>
                </a:cubicBezTo>
                <a:cubicBezTo>
                  <a:pt x="3067" y="246252"/>
                  <a:pt x="1834" y="243752"/>
                  <a:pt x="1100" y="240485"/>
                </a:cubicBezTo>
                <a:cubicBezTo>
                  <a:pt x="367" y="237219"/>
                  <a:pt x="0" y="232519"/>
                  <a:pt x="0" y="226386"/>
                </a:cubicBezTo>
                <a:cubicBezTo>
                  <a:pt x="0" y="222253"/>
                  <a:pt x="134" y="218787"/>
                  <a:pt x="400" y="215987"/>
                </a:cubicBezTo>
                <a:cubicBezTo>
                  <a:pt x="667" y="213187"/>
                  <a:pt x="1100" y="210921"/>
                  <a:pt x="1700" y="209187"/>
                </a:cubicBezTo>
                <a:cubicBezTo>
                  <a:pt x="2300" y="207454"/>
                  <a:pt x="3100" y="206221"/>
                  <a:pt x="4100" y="205488"/>
                </a:cubicBezTo>
                <a:cubicBezTo>
                  <a:pt x="5100" y="204754"/>
                  <a:pt x="6267" y="204388"/>
                  <a:pt x="7600" y="204388"/>
                </a:cubicBezTo>
                <a:cubicBezTo>
                  <a:pt x="9467" y="204388"/>
                  <a:pt x="12100" y="205488"/>
                  <a:pt x="15499" y="207687"/>
                </a:cubicBezTo>
                <a:cubicBezTo>
                  <a:pt x="18899" y="209887"/>
                  <a:pt x="23266" y="212321"/>
                  <a:pt x="28599" y="214987"/>
                </a:cubicBezTo>
                <a:cubicBezTo>
                  <a:pt x="33932" y="217654"/>
                  <a:pt x="40298" y="220087"/>
                  <a:pt x="47698" y="222287"/>
                </a:cubicBezTo>
                <a:cubicBezTo>
                  <a:pt x="55097" y="224486"/>
                  <a:pt x="63663" y="225586"/>
                  <a:pt x="73396" y="225586"/>
                </a:cubicBezTo>
                <a:cubicBezTo>
                  <a:pt x="79796" y="225586"/>
                  <a:pt x="85529" y="224820"/>
                  <a:pt x="90595" y="223286"/>
                </a:cubicBezTo>
                <a:cubicBezTo>
                  <a:pt x="95661" y="221753"/>
                  <a:pt x="99961" y="219587"/>
                  <a:pt x="103494" y="216787"/>
                </a:cubicBezTo>
                <a:cubicBezTo>
                  <a:pt x="107027" y="213987"/>
                  <a:pt x="109727" y="210521"/>
                  <a:pt x="111594" y="206388"/>
                </a:cubicBezTo>
                <a:cubicBezTo>
                  <a:pt x="113460" y="202254"/>
                  <a:pt x="114393" y="197655"/>
                  <a:pt x="114393" y="192588"/>
                </a:cubicBezTo>
                <a:cubicBezTo>
                  <a:pt x="114393" y="186722"/>
                  <a:pt x="112794" y="181689"/>
                  <a:pt x="109594" y="177489"/>
                </a:cubicBezTo>
                <a:cubicBezTo>
                  <a:pt x="106394" y="173290"/>
                  <a:pt x="102227" y="169556"/>
                  <a:pt x="97095" y="166290"/>
                </a:cubicBezTo>
                <a:cubicBezTo>
                  <a:pt x="91961" y="163023"/>
                  <a:pt x="86128" y="159957"/>
                  <a:pt x="79596" y="157091"/>
                </a:cubicBezTo>
                <a:cubicBezTo>
                  <a:pt x="73063" y="154224"/>
                  <a:pt x="66330" y="151191"/>
                  <a:pt x="59397" y="147991"/>
                </a:cubicBezTo>
                <a:cubicBezTo>
                  <a:pt x="52464" y="144791"/>
                  <a:pt x="45731" y="141158"/>
                  <a:pt x="39198" y="137092"/>
                </a:cubicBezTo>
                <a:cubicBezTo>
                  <a:pt x="32665" y="133025"/>
                  <a:pt x="26832" y="128159"/>
                  <a:pt x="21699" y="122493"/>
                </a:cubicBezTo>
                <a:cubicBezTo>
                  <a:pt x="16566" y="116826"/>
                  <a:pt x="12400" y="110127"/>
                  <a:pt x="9200" y="102394"/>
                </a:cubicBezTo>
                <a:cubicBezTo>
                  <a:pt x="6000" y="94661"/>
                  <a:pt x="4400" y="85395"/>
                  <a:pt x="4400" y="74596"/>
                </a:cubicBezTo>
                <a:cubicBezTo>
                  <a:pt x="4400" y="62196"/>
                  <a:pt x="6700" y="51297"/>
                  <a:pt x="11300" y="41898"/>
                </a:cubicBezTo>
                <a:cubicBezTo>
                  <a:pt x="15899" y="32498"/>
                  <a:pt x="22099" y="24699"/>
                  <a:pt x="29899" y="18499"/>
                </a:cubicBezTo>
                <a:cubicBezTo>
                  <a:pt x="37698" y="12299"/>
                  <a:pt x="46898" y="7666"/>
                  <a:pt x="57497" y="4600"/>
                </a:cubicBezTo>
                <a:cubicBezTo>
                  <a:pt x="68096" y="1533"/>
                  <a:pt x="79329" y="0"/>
                  <a:pt x="91195"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s-MX" sz="3200" b="1" dirty="0"/>
          </a:p>
        </p:txBody>
      </p:sp>
      <p:sp>
        <p:nvSpPr>
          <p:cNvPr id="20" name="CuadroTexto 19">
            <a:extLst>
              <a:ext uri="{FF2B5EF4-FFF2-40B4-BE49-F238E27FC236}">
                <a16:creationId xmlns:a16="http://schemas.microsoft.com/office/drawing/2014/main" id="{65FFA4D4-109B-47E3-87AA-6152DDDF495F}"/>
              </a:ext>
            </a:extLst>
          </p:cNvPr>
          <p:cNvSpPr txBox="1"/>
          <p:nvPr/>
        </p:nvSpPr>
        <p:spPr>
          <a:xfrm>
            <a:off x="3904602" y="789258"/>
            <a:ext cx="244985" cy="267984"/>
          </a:xfrm>
          <a:custGeom>
            <a:avLst/>
            <a:gdLst/>
            <a:ahLst/>
            <a:cxnLst/>
            <a:rect l="l" t="t" r="r" b="b"/>
            <a:pathLst>
              <a:path w="244985" h="267984">
                <a:moveTo>
                  <a:pt x="124993" y="0"/>
                </a:moveTo>
                <a:cubicBezTo>
                  <a:pt x="144591" y="0"/>
                  <a:pt x="161890" y="2600"/>
                  <a:pt x="176889" y="7800"/>
                </a:cubicBezTo>
                <a:cubicBezTo>
                  <a:pt x="191888" y="12999"/>
                  <a:pt x="204421" y="20999"/>
                  <a:pt x="214487" y="31798"/>
                </a:cubicBezTo>
                <a:cubicBezTo>
                  <a:pt x="224553" y="42598"/>
                  <a:pt x="232153" y="56230"/>
                  <a:pt x="237286" y="72696"/>
                </a:cubicBezTo>
                <a:cubicBezTo>
                  <a:pt x="242419" y="89161"/>
                  <a:pt x="244985" y="108593"/>
                  <a:pt x="244985" y="130992"/>
                </a:cubicBezTo>
                <a:cubicBezTo>
                  <a:pt x="244985" y="152457"/>
                  <a:pt x="242319" y="171656"/>
                  <a:pt x="236986" y="188589"/>
                </a:cubicBezTo>
                <a:cubicBezTo>
                  <a:pt x="231653" y="205521"/>
                  <a:pt x="223720" y="219887"/>
                  <a:pt x="213187" y="231686"/>
                </a:cubicBezTo>
                <a:cubicBezTo>
                  <a:pt x="202654" y="243485"/>
                  <a:pt x="189622" y="252485"/>
                  <a:pt x="174090" y="258684"/>
                </a:cubicBezTo>
                <a:cubicBezTo>
                  <a:pt x="158557" y="264884"/>
                  <a:pt x="140592" y="267984"/>
                  <a:pt x="120193" y="267984"/>
                </a:cubicBezTo>
                <a:cubicBezTo>
                  <a:pt x="100061" y="267984"/>
                  <a:pt x="82495" y="265351"/>
                  <a:pt x="67496" y="260084"/>
                </a:cubicBezTo>
                <a:cubicBezTo>
                  <a:pt x="52497" y="254818"/>
                  <a:pt x="39998" y="246785"/>
                  <a:pt x="29998" y="235986"/>
                </a:cubicBezTo>
                <a:cubicBezTo>
                  <a:pt x="19999" y="225186"/>
                  <a:pt x="12499" y="211454"/>
                  <a:pt x="7500" y="194788"/>
                </a:cubicBezTo>
                <a:cubicBezTo>
                  <a:pt x="2500" y="178123"/>
                  <a:pt x="0" y="158390"/>
                  <a:pt x="0" y="135592"/>
                </a:cubicBezTo>
                <a:cubicBezTo>
                  <a:pt x="0" y="114660"/>
                  <a:pt x="2667" y="95828"/>
                  <a:pt x="8000" y="79095"/>
                </a:cubicBezTo>
                <a:cubicBezTo>
                  <a:pt x="13333" y="62363"/>
                  <a:pt x="21265" y="48130"/>
                  <a:pt x="31798" y="36398"/>
                </a:cubicBezTo>
                <a:cubicBezTo>
                  <a:pt x="42331" y="24665"/>
                  <a:pt x="55363" y="15666"/>
                  <a:pt x="70896" y="9400"/>
                </a:cubicBezTo>
                <a:cubicBezTo>
                  <a:pt x="86428" y="3133"/>
                  <a:pt x="104460" y="0"/>
                  <a:pt x="124993" y="0"/>
                </a:cubicBezTo>
                <a:close/>
                <a:moveTo>
                  <a:pt x="123193" y="43197"/>
                </a:moveTo>
                <a:cubicBezTo>
                  <a:pt x="110260" y="43197"/>
                  <a:pt x="99461" y="45631"/>
                  <a:pt x="90795" y="50497"/>
                </a:cubicBezTo>
                <a:cubicBezTo>
                  <a:pt x="82129" y="55363"/>
                  <a:pt x="75129" y="61863"/>
                  <a:pt x="69796" y="69996"/>
                </a:cubicBezTo>
                <a:cubicBezTo>
                  <a:pt x="64463" y="78129"/>
                  <a:pt x="60697" y="87628"/>
                  <a:pt x="58497" y="98494"/>
                </a:cubicBezTo>
                <a:cubicBezTo>
                  <a:pt x="56297" y="109360"/>
                  <a:pt x="55197" y="120859"/>
                  <a:pt x="55197" y="132992"/>
                </a:cubicBezTo>
                <a:cubicBezTo>
                  <a:pt x="55197" y="147124"/>
                  <a:pt x="56263" y="159824"/>
                  <a:pt x="58397" y="171090"/>
                </a:cubicBezTo>
                <a:cubicBezTo>
                  <a:pt x="60530" y="182356"/>
                  <a:pt x="64130" y="191988"/>
                  <a:pt x="69196" y="199988"/>
                </a:cubicBezTo>
                <a:cubicBezTo>
                  <a:pt x="74262" y="207987"/>
                  <a:pt x="81062" y="214087"/>
                  <a:pt x="89595" y="218287"/>
                </a:cubicBezTo>
                <a:cubicBezTo>
                  <a:pt x="98128" y="222487"/>
                  <a:pt x="108860" y="224586"/>
                  <a:pt x="121793" y="224586"/>
                </a:cubicBezTo>
                <a:cubicBezTo>
                  <a:pt x="134725" y="224586"/>
                  <a:pt x="145525" y="222187"/>
                  <a:pt x="154191" y="217387"/>
                </a:cubicBezTo>
                <a:cubicBezTo>
                  <a:pt x="162857" y="212587"/>
                  <a:pt x="169856" y="206054"/>
                  <a:pt x="175190" y="197788"/>
                </a:cubicBezTo>
                <a:cubicBezTo>
                  <a:pt x="180523" y="189522"/>
                  <a:pt x="184289" y="179889"/>
                  <a:pt x="186489" y="168890"/>
                </a:cubicBezTo>
                <a:cubicBezTo>
                  <a:pt x="188689" y="157890"/>
                  <a:pt x="189789" y="146191"/>
                  <a:pt x="189789" y="133792"/>
                </a:cubicBezTo>
                <a:cubicBezTo>
                  <a:pt x="189789" y="120193"/>
                  <a:pt x="188722" y="107827"/>
                  <a:pt x="186589" y="96694"/>
                </a:cubicBezTo>
                <a:cubicBezTo>
                  <a:pt x="184456" y="85562"/>
                  <a:pt x="180823" y="76029"/>
                  <a:pt x="175689" y="68096"/>
                </a:cubicBezTo>
                <a:cubicBezTo>
                  <a:pt x="170556" y="60163"/>
                  <a:pt x="163724" y="54030"/>
                  <a:pt x="155191" y="49697"/>
                </a:cubicBezTo>
                <a:cubicBezTo>
                  <a:pt x="146658" y="45364"/>
                  <a:pt x="135992" y="43197"/>
                  <a:pt x="123193" y="43197"/>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s-MX" sz="3200" b="1" dirty="0"/>
          </a:p>
        </p:txBody>
      </p:sp>
      <p:sp>
        <p:nvSpPr>
          <p:cNvPr id="19" name="CuadroTexto 18">
            <a:extLst>
              <a:ext uri="{FF2B5EF4-FFF2-40B4-BE49-F238E27FC236}">
                <a16:creationId xmlns:a16="http://schemas.microsoft.com/office/drawing/2014/main" id="{65FFA4D4-109B-47E3-87AA-6152DDDF495F}"/>
              </a:ext>
            </a:extLst>
          </p:cNvPr>
          <p:cNvSpPr txBox="1"/>
          <p:nvPr/>
        </p:nvSpPr>
        <p:spPr>
          <a:xfrm>
            <a:off x="3580552" y="789658"/>
            <a:ext cx="191389" cy="267184"/>
          </a:xfrm>
          <a:custGeom>
            <a:avLst/>
            <a:gdLst/>
            <a:ahLst/>
            <a:cxnLst/>
            <a:rect l="l" t="t" r="r" b="b"/>
            <a:pathLst>
              <a:path w="191389" h="267184">
                <a:moveTo>
                  <a:pt x="119993" y="0"/>
                </a:moveTo>
                <a:cubicBezTo>
                  <a:pt x="127193" y="0"/>
                  <a:pt x="134125" y="600"/>
                  <a:pt x="140792" y="1800"/>
                </a:cubicBezTo>
                <a:cubicBezTo>
                  <a:pt x="147458" y="3000"/>
                  <a:pt x="153624" y="4566"/>
                  <a:pt x="159291" y="6500"/>
                </a:cubicBezTo>
                <a:cubicBezTo>
                  <a:pt x="164957" y="8433"/>
                  <a:pt x="170056" y="10666"/>
                  <a:pt x="174590" y="13199"/>
                </a:cubicBezTo>
                <a:cubicBezTo>
                  <a:pt x="179123" y="15732"/>
                  <a:pt x="182289" y="17899"/>
                  <a:pt x="184089" y="19699"/>
                </a:cubicBezTo>
                <a:cubicBezTo>
                  <a:pt x="185889" y="21499"/>
                  <a:pt x="187122" y="22999"/>
                  <a:pt x="187789" y="24199"/>
                </a:cubicBezTo>
                <a:cubicBezTo>
                  <a:pt x="188455" y="25399"/>
                  <a:pt x="188989" y="26932"/>
                  <a:pt x="189389" y="28798"/>
                </a:cubicBezTo>
                <a:cubicBezTo>
                  <a:pt x="189789" y="30665"/>
                  <a:pt x="190089" y="32865"/>
                  <a:pt x="190289" y="35398"/>
                </a:cubicBezTo>
                <a:cubicBezTo>
                  <a:pt x="190489" y="37931"/>
                  <a:pt x="190589" y="41064"/>
                  <a:pt x="190589" y="44797"/>
                </a:cubicBezTo>
                <a:cubicBezTo>
                  <a:pt x="190589" y="48797"/>
                  <a:pt x="190455" y="52197"/>
                  <a:pt x="190189" y="54997"/>
                </a:cubicBezTo>
                <a:cubicBezTo>
                  <a:pt x="189922" y="57797"/>
                  <a:pt x="189455" y="60063"/>
                  <a:pt x="188789" y="61796"/>
                </a:cubicBezTo>
                <a:cubicBezTo>
                  <a:pt x="188122" y="63530"/>
                  <a:pt x="187322" y="64796"/>
                  <a:pt x="186389" y="65596"/>
                </a:cubicBezTo>
                <a:cubicBezTo>
                  <a:pt x="185456" y="66396"/>
                  <a:pt x="184389" y="66796"/>
                  <a:pt x="183189" y="66796"/>
                </a:cubicBezTo>
                <a:cubicBezTo>
                  <a:pt x="181189" y="66796"/>
                  <a:pt x="178656" y="65629"/>
                  <a:pt x="175590" y="63296"/>
                </a:cubicBezTo>
                <a:cubicBezTo>
                  <a:pt x="172523" y="60963"/>
                  <a:pt x="168557" y="58363"/>
                  <a:pt x="163690" y="55497"/>
                </a:cubicBezTo>
                <a:cubicBezTo>
                  <a:pt x="158824" y="52630"/>
                  <a:pt x="153024" y="50030"/>
                  <a:pt x="146291" y="47697"/>
                </a:cubicBezTo>
                <a:cubicBezTo>
                  <a:pt x="139558" y="45364"/>
                  <a:pt x="131526" y="44197"/>
                  <a:pt x="122193" y="44197"/>
                </a:cubicBezTo>
                <a:cubicBezTo>
                  <a:pt x="111927" y="44197"/>
                  <a:pt x="102761" y="46297"/>
                  <a:pt x="94695" y="50497"/>
                </a:cubicBezTo>
                <a:cubicBezTo>
                  <a:pt x="86628" y="54697"/>
                  <a:pt x="79762" y="60696"/>
                  <a:pt x="74096" y="68496"/>
                </a:cubicBezTo>
                <a:cubicBezTo>
                  <a:pt x="68429" y="76295"/>
                  <a:pt x="64130" y="85728"/>
                  <a:pt x="61197" y="96794"/>
                </a:cubicBezTo>
                <a:cubicBezTo>
                  <a:pt x="58263" y="107860"/>
                  <a:pt x="56797" y="120326"/>
                  <a:pt x="56797" y="134192"/>
                </a:cubicBezTo>
                <a:cubicBezTo>
                  <a:pt x="56797" y="149391"/>
                  <a:pt x="58363" y="162557"/>
                  <a:pt x="61497" y="173689"/>
                </a:cubicBezTo>
                <a:cubicBezTo>
                  <a:pt x="64630" y="184822"/>
                  <a:pt x="69096" y="193988"/>
                  <a:pt x="74896" y="201188"/>
                </a:cubicBezTo>
                <a:cubicBezTo>
                  <a:pt x="80695" y="208387"/>
                  <a:pt x="87695" y="213754"/>
                  <a:pt x="95894" y="217287"/>
                </a:cubicBezTo>
                <a:cubicBezTo>
                  <a:pt x="104094" y="220820"/>
                  <a:pt x="113327" y="222587"/>
                  <a:pt x="123593" y="222587"/>
                </a:cubicBezTo>
                <a:cubicBezTo>
                  <a:pt x="132925" y="222587"/>
                  <a:pt x="140992" y="221487"/>
                  <a:pt x="147791" y="219287"/>
                </a:cubicBezTo>
                <a:cubicBezTo>
                  <a:pt x="154591" y="217087"/>
                  <a:pt x="160424" y="214654"/>
                  <a:pt x="165290" y="211987"/>
                </a:cubicBezTo>
                <a:cubicBezTo>
                  <a:pt x="170156" y="209321"/>
                  <a:pt x="174156" y="206921"/>
                  <a:pt x="177289" y="204788"/>
                </a:cubicBezTo>
                <a:cubicBezTo>
                  <a:pt x="180423" y="202654"/>
                  <a:pt x="182856" y="201588"/>
                  <a:pt x="184589" y="201588"/>
                </a:cubicBezTo>
                <a:cubicBezTo>
                  <a:pt x="185922" y="201588"/>
                  <a:pt x="186989" y="201854"/>
                  <a:pt x="187789" y="202388"/>
                </a:cubicBezTo>
                <a:cubicBezTo>
                  <a:pt x="188589" y="202921"/>
                  <a:pt x="189255" y="203988"/>
                  <a:pt x="189789" y="205588"/>
                </a:cubicBezTo>
                <a:cubicBezTo>
                  <a:pt x="190322" y="207187"/>
                  <a:pt x="190722" y="209421"/>
                  <a:pt x="190989" y="212287"/>
                </a:cubicBezTo>
                <a:cubicBezTo>
                  <a:pt x="191255" y="215154"/>
                  <a:pt x="191389" y="218987"/>
                  <a:pt x="191389" y="223786"/>
                </a:cubicBezTo>
                <a:cubicBezTo>
                  <a:pt x="191389" y="227120"/>
                  <a:pt x="191289" y="229953"/>
                  <a:pt x="191089" y="232286"/>
                </a:cubicBezTo>
                <a:cubicBezTo>
                  <a:pt x="190889" y="234619"/>
                  <a:pt x="190589" y="236619"/>
                  <a:pt x="190189" y="238286"/>
                </a:cubicBezTo>
                <a:cubicBezTo>
                  <a:pt x="189789" y="239952"/>
                  <a:pt x="189255" y="241385"/>
                  <a:pt x="188589" y="242585"/>
                </a:cubicBezTo>
                <a:cubicBezTo>
                  <a:pt x="187922" y="243785"/>
                  <a:pt x="186855" y="245152"/>
                  <a:pt x="185389" y="246685"/>
                </a:cubicBezTo>
                <a:cubicBezTo>
                  <a:pt x="183922" y="248218"/>
                  <a:pt x="181089" y="250185"/>
                  <a:pt x="176889" y="252585"/>
                </a:cubicBezTo>
                <a:cubicBezTo>
                  <a:pt x="172690" y="254985"/>
                  <a:pt x="167557" y="257284"/>
                  <a:pt x="161490" y="259484"/>
                </a:cubicBezTo>
                <a:cubicBezTo>
                  <a:pt x="155424" y="261684"/>
                  <a:pt x="148491" y="263517"/>
                  <a:pt x="140692" y="264984"/>
                </a:cubicBezTo>
                <a:cubicBezTo>
                  <a:pt x="132892" y="266451"/>
                  <a:pt x="124459" y="267184"/>
                  <a:pt x="115393" y="267184"/>
                </a:cubicBezTo>
                <a:cubicBezTo>
                  <a:pt x="97661" y="267184"/>
                  <a:pt x="81662" y="264451"/>
                  <a:pt x="67396" y="258984"/>
                </a:cubicBezTo>
                <a:cubicBezTo>
                  <a:pt x="53130" y="253518"/>
                  <a:pt x="40998" y="245352"/>
                  <a:pt x="30998" y="234486"/>
                </a:cubicBezTo>
                <a:cubicBezTo>
                  <a:pt x="20999" y="223620"/>
                  <a:pt x="13333" y="210054"/>
                  <a:pt x="8000" y="193788"/>
                </a:cubicBezTo>
                <a:cubicBezTo>
                  <a:pt x="2667" y="177523"/>
                  <a:pt x="0" y="158590"/>
                  <a:pt x="0" y="136992"/>
                </a:cubicBezTo>
                <a:cubicBezTo>
                  <a:pt x="0" y="114993"/>
                  <a:pt x="2933" y="95461"/>
                  <a:pt x="8800" y="78395"/>
                </a:cubicBezTo>
                <a:cubicBezTo>
                  <a:pt x="14666" y="61330"/>
                  <a:pt x="22865" y="46997"/>
                  <a:pt x="33398" y="35398"/>
                </a:cubicBezTo>
                <a:cubicBezTo>
                  <a:pt x="43931" y="23799"/>
                  <a:pt x="56563" y="14999"/>
                  <a:pt x="71296" y="9000"/>
                </a:cubicBezTo>
                <a:cubicBezTo>
                  <a:pt x="86028" y="3000"/>
                  <a:pt x="102261" y="0"/>
                  <a:pt x="11999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s-MX" sz="3200" b="1" dirty="0"/>
          </a:p>
        </p:txBody>
      </p:sp>
      <p:sp>
        <p:nvSpPr>
          <p:cNvPr id="18" name="CuadroTexto 17">
            <a:extLst>
              <a:ext uri="{FF2B5EF4-FFF2-40B4-BE49-F238E27FC236}">
                <a16:creationId xmlns:a16="http://schemas.microsoft.com/office/drawing/2014/main" id="{65FFA4D4-109B-47E3-87AA-6152DDDF495F}"/>
              </a:ext>
            </a:extLst>
          </p:cNvPr>
          <p:cNvSpPr txBox="1"/>
          <p:nvPr/>
        </p:nvSpPr>
        <p:spPr>
          <a:xfrm>
            <a:off x="3322163" y="792658"/>
            <a:ext cx="238252" cy="261184"/>
          </a:xfrm>
          <a:custGeom>
            <a:avLst/>
            <a:gdLst/>
            <a:ahLst/>
            <a:cxnLst/>
            <a:rect l="l" t="t" r="r" b="b"/>
            <a:pathLst>
              <a:path w="238252" h="261184">
                <a:moveTo>
                  <a:pt x="116932" y="0"/>
                </a:moveTo>
                <a:cubicBezTo>
                  <a:pt x="124798" y="0"/>
                  <a:pt x="131064" y="100"/>
                  <a:pt x="135731" y="300"/>
                </a:cubicBezTo>
                <a:cubicBezTo>
                  <a:pt x="140397" y="500"/>
                  <a:pt x="144030" y="967"/>
                  <a:pt x="146630" y="1700"/>
                </a:cubicBezTo>
                <a:cubicBezTo>
                  <a:pt x="149230" y="2433"/>
                  <a:pt x="151096" y="3533"/>
                  <a:pt x="152230" y="5000"/>
                </a:cubicBezTo>
                <a:cubicBezTo>
                  <a:pt x="153363" y="6466"/>
                  <a:pt x="154330" y="8466"/>
                  <a:pt x="155129" y="10999"/>
                </a:cubicBezTo>
                <a:lnTo>
                  <a:pt x="235124" y="240385"/>
                </a:lnTo>
                <a:cubicBezTo>
                  <a:pt x="236724" y="245185"/>
                  <a:pt x="237724" y="248985"/>
                  <a:pt x="238124" y="251785"/>
                </a:cubicBezTo>
                <a:cubicBezTo>
                  <a:pt x="238524" y="254584"/>
                  <a:pt x="237991" y="256684"/>
                  <a:pt x="236524" y="258084"/>
                </a:cubicBezTo>
                <a:cubicBezTo>
                  <a:pt x="235058" y="259484"/>
                  <a:pt x="232458" y="260351"/>
                  <a:pt x="228725" y="260684"/>
                </a:cubicBezTo>
                <a:cubicBezTo>
                  <a:pt x="224992" y="261017"/>
                  <a:pt x="219859" y="261184"/>
                  <a:pt x="213326" y="261184"/>
                </a:cubicBezTo>
                <a:cubicBezTo>
                  <a:pt x="206526" y="261184"/>
                  <a:pt x="201227" y="261084"/>
                  <a:pt x="197427" y="260884"/>
                </a:cubicBezTo>
                <a:cubicBezTo>
                  <a:pt x="193627" y="260684"/>
                  <a:pt x="190727" y="260284"/>
                  <a:pt x="188727" y="259684"/>
                </a:cubicBezTo>
                <a:cubicBezTo>
                  <a:pt x="186727" y="259084"/>
                  <a:pt x="185327" y="258251"/>
                  <a:pt x="184528" y="257184"/>
                </a:cubicBezTo>
                <a:cubicBezTo>
                  <a:pt x="183728" y="256118"/>
                  <a:pt x="183061" y="254718"/>
                  <a:pt x="182528" y="252984"/>
                </a:cubicBezTo>
                <a:lnTo>
                  <a:pt x="165129" y="200988"/>
                </a:lnTo>
                <a:lnTo>
                  <a:pt x="67935" y="200988"/>
                </a:lnTo>
                <a:lnTo>
                  <a:pt x="51536" y="251585"/>
                </a:lnTo>
                <a:cubicBezTo>
                  <a:pt x="51002" y="253451"/>
                  <a:pt x="50302" y="255018"/>
                  <a:pt x="49436" y="256284"/>
                </a:cubicBezTo>
                <a:cubicBezTo>
                  <a:pt x="48569" y="257551"/>
                  <a:pt x="47169" y="258551"/>
                  <a:pt x="45236" y="259284"/>
                </a:cubicBezTo>
                <a:cubicBezTo>
                  <a:pt x="43303" y="260017"/>
                  <a:pt x="40570" y="260517"/>
                  <a:pt x="37037" y="260784"/>
                </a:cubicBezTo>
                <a:cubicBezTo>
                  <a:pt x="33503" y="261051"/>
                  <a:pt x="28870" y="261184"/>
                  <a:pt x="23138" y="261184"/>
                </a:cubicBezTo>
                <a:cubicBezTo>
                  <a:pt x="17004" y="261184"/>
                  <a:pt x="12205" y="260984"/>
                  <a:pt x="8738" y="260584"/>
                </a:cubicBezTo>
                <a:cubicBezTo>
                  <a:pt x="5272" y="260184"/>
                  <a:pt x="2872" y="259217"/>
                  <a:pt x="1539" y="257684"/>
                </a:cubicBezTo>
                <a:cubicBezTo>
                  <a:pt x="205" y="256151"/>
                  <a:pt x="-261" y="253984"/>
                  <a:pt x="139" y="251185"/>
                </a:cubicBezTo>
                <a:cubicBezTo>
                  <a:pt x="539" y="248385"/>
                  <a:pt x="1539" y="244652"/>
                  <a:pt x="3139" y="239985"/>
                </a:cubicBezTo>
                <a:lnTo>
                  <a:pt x="82934" y="10399"/>
                </a:lnTo>
                <a:cubicBezTo>
                  <a:pt x="83734" y="8133"/>
                  <a:pt x="84667" y="6300"/>
                  <a:pt x="85734" y="4900"/>
                </a:cubicBezTo>
                <a:cubicBezTo>
                  <a:pt x="86800" y="3500"/>
                  <a:pt x="88500" y="2433"/>
                  <a:pt x="90833" y="1700"/>
                </a:cubicBezTo>
                <a:cubicBezTo>
                  <a:pt x="93167" y="967"/>
                  <a:pt x="96400" y="500"/>
                  <a:pt x="100533" y="300"/>
                </a:cubicBezTo>
                <a:cubicBezTo>
                  <a:pt x="104666" y="100"/>
                  <a:pt x="110132" y="0"/>
                  <a:pt x="116932" y="0"/>
                </a:cubicBezTo>
                <a:close/>
                <a:moveTo>
                  <a:pt x="116132" y="50597"/>
                </a:moveTo>
                <a:lnTo>
                  <a:pt x="79534" y="160590"/>
                </a:lnTo>
                <a:lnTo>
                  <a:pt x="152930" y="160590"/>
                </a:lnTo>
                <a:lnTo>
                  <a:pt x="116332" y="50597"/>
                </a:lnTo>
                <a:lnTo>
                  <a:pt x="116132" y="50597"/>
                </a:ln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s-MX" sz="3200" b="1" dirty="0"/>
          </a:p>
        </p:txBody>
      </p:sp>
      <p:sp>
        <p:nvSpPr>
          <p:cNvPr id="17" name="CuadroTexto 16">
            <a:extLst>
              <a:ext uri="{FF2B5EF4-FFF2-40B4-BE49-F238E27FC236}">
                <a16:creationId xmlns:a16="http://schemas.microsoft.com/office/drawing/2014/main" id="{65FFA4D4-109B-47E3-87AA-6152DDDF495F}"/>
              </a:ext>
            </a:extLst>
          </p:cNvPr>
          <p:cNvSpPr txBox="1"/>
          <p:nvPr/>
        </p:nvSpPr>
        <p:spPr>
          <a:xfrm>
            <a:off x="3812026" y="792658"/>
            <a:ext cx="52796" cy="261184"/>
          </a:xfrm>
          <a:custGeom>
            <a:avLst/>
            <a:gdLst/>
            <a:ahLst/>
            <a:cxnLst/>
            <a:rect l="l" t="t" r="r" b="b"/>
            <a:pathLst>
              <a:path w="52796" h="261184">
                <a:moveTo>
                  <a:pt x="26398" y="0"/>
                </a:moveTo>
                <a:cubicBezTo>
                  <a:pt x="31598" y="0"/>
                  <a:pt x="35864" y="200"/>
                  <a:pt x="39197" y="600"/>
                </a:cubicBezTo>
                <a:cubicBezTo>
                  <a:pt x="42530" y="1000"/>
                  <a:pt x="45197" y="1533"/>
                  <a:pt x="47197" y="2200"/>
                </a:cubicBezTo>
                <a:cubicBezTo>
                  <a:pt x="49196" y="2866"/>
                  <a:pt x="50630" y="3733"/>
                  <a:pt x="51496" y="4800"/>
                </a:cubicBezTo>
                <a:cubicBezTo>
                  <a:pt x="52363" y="5866"/>
                  <a:pt x="52796" y="7066"/>
                  <a:pt x="52796" y="8399"/>
                </a:cubicBezTo>
                <a:lnTo>
                  <a:pt x="52796" y="252784"/>
                </a:lnTo>
                <a:cubicBezTo>
                  <a:pt x="52796" y="254118"/>
                  <a:pt x="52363" y="255318"/>
                  <a:pt x="51496" y="256384"/>
                </a:cubicBezTo>
                <a:cubicBezTo>
                  <a:pt x="50630" y="257451"/>
                  <a:pt x="49196" y="258318"/>
                  <a:pt x="47197" y="258984"/>
                </a:cubicBezTo>
                <a:cubicBezTo>
                  <a:pt x="45197" y="259651"/>
                  <a:pt x="42530" y="260184"/>
                  <a:pt x="39197" y="260584"/>
                </a:cubicBezTo>
                <a:cubicBezTo>
                  <a:pt x="35864" y="260984"/>
                  <a:pt x="31598" y="261184"/>
                  <a:pt x="26398" y="261184"/>
                </a:cubicBezTo>
                <a:cubicBezTo>
                  <a:pt x="21332" y="261184"/>
                  <a:pt x="17098" y="260984"/>
                  <a:pt x="13699" y="260584"/>
                </a:cubicBezTo>
                <a:cubicBezTo>
                  <a:pt x="10299" y="260184"/>
                  <a:pt x="7599" y="259651"/>
                  <a:pt x="5599" y="258984"/>
                </a:cubicBezTo>
                <a:cubicBezTo>
                  <a:pt x="3599" y="258318"/>
                  <a:pt x="2166" y="257451"/>
                  <a:pt x="1299" y="256384"/>
                </a:cubicBezTo>
                <a:cubicBezTo>
                  <a:pt x="433" y="255318"/>
                  <a:pt x="0" y="254118"/>
                  <a:pt x="0" y="252784"/>
                </a:cubicBezTo>
                <a:lnTo>
                  <a:pt x="0" y="8399"/>
                </a:lnTo>
                <a:cubicBezTo>
                  <a:pt x="0" y="7066"/>
                  <a:pt x="433" y="5866"/>
                  <a:pt x="1299" y="4800"/>
                </a:cubicBezTo>
                <a:cubicBezTo>
                  <a:pt x="2166" y="3733"/>
                  <a:pt x="3633" y="2866"/>
                  <a:pt x="5699" y="2200"/>
                </a:cubicBezTo>
                <a:cubicBezTo>
                  <a:pt x="7766" y="1533"/>
                  <a:pt x="10466" y="1000"/>
                  <a:pt x="13799" y="600"/>
                </a:cubicBezTo>
                <a:cubicBezTo>
                  <a:pt x="17132" y="200"/>
                  <a:pt x="21332" y="0"/>
                  <a:pt x="26398"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s-MX" sz="3200" b="1" dirty="0"/>
          </a:p>
        </p:txBody>
      </p:sp>
      <p:sp>
        <p:nvSpPr>
          <p:cNvPr id="16" name="CuadroTexto 15">
            <a:extLst>
              <a:ext uri="{FF2B5EF4-FFF2-40B4-BE49-F238E27FC236}">
                <a16:creationId xmlns:a16="http://schemas.microsoft.com/office/drawing/2014/main" id="{65FFA4D4-109B-47E3-87AA-6152DDDF495F}"/>
              </a:ext>
            </a:extLst>
          </p:cNvPr>
          <p:cNvSpPr txBox="1"/>
          <p:nvPr/>
        </p:nvSpPr>
        <p:spPr>
          <a:xfrm>
            <a:off x="2907151" y="793058"/>
            <a:ext cx="213386" cy="260784"/>
          </a:xfrm>
          <a:custGeom>
            <a:avLst/>
            <a:gdLst/>
            <a:ahLst/>
            <a:cxnLst/>
            <a:rect l="l" t="t" r="r" b="b"/>
            <a:pathLst>
              <a:path w="213386" h="260784">
                <a:moveTo>
                  <a:pt x="190388" y="0"/>
                </a:moveTo>
                <a:cubicBezTo>
                  <a:pt x="194921" y="0"/>
                  <a:pt x="198721" y="167"/>
                  <a:pt x="201787" y="500"/>
                </a:cubicBezTo>
                <a:cubicBezTo>
                  <a:pt x="204854" y="833"/>
                  <a:pt x="207220" y="1400"/>
                  <a:pt x="208887" y="2200"/>
                </a:cubicBezTo>
                <a:cubicBezTo>
                  <a:pt x="210553" y="3000"/>
                  <a:pt x="211720" y="3933"/>
                  <a:pt x="212387" y="5000"/>
                </a:cubicBezTo>
                <a:cubicBezTo>
                  <a:pt x="213053" y="6066"/>
                  <a:pt x="213386" y="7266"/>
                  <a:pt x="213386" y="8599"/>
                </a:cubicBezTo>
                <a:lnTo>
                  <a:pt x="213386" y="241185"/>
                </a:lnTo>
                <a:cubicBezTo>
                  <a:pt x="213386" y="244252"/>
                  <a:pt x="212853" y="246985"/>
                  <a:pt x="211787" y="249385"/>
                </a:cubicBezTo>
                <a:cubicBezTo>
                  <a:pt x="210720" y="251785"/>
                  <a:pt x="209287" y="253784"/>
                  <a:pt x="207487" y="255384"/>
                </a:cubicBezTo>
                <a:cubicBezTo>
                  <a:pt x="205687" y="256984"/>
                  <a:pt x="203554" y="258151"/>
                  <a:pt x="201087" y="258884"/>
                </a:cubicBezTo>
                <a:cubicBezTo>
                  <a:pt x="198621" y="259617"/>
                  <a:pt x="196121" y="259984"/>
                  <a:pt x="193588" y="259984"/>
                </a:cubicBezTo>
                <a:lnTo>
                  <a:pt x="171189" y="259984"/>
                </a:lnTo>
                <a:cubicBezTo>
                  <a:pt x="166523" y="259984"/>
                  <a:pt x="162490" y="259517"/>
                  <a:pt x="159090" y="258584"/>
                </a:cubicBezTo>
                <a:cubicBezTo>
                  <a:pt x="155690" y="257651"/>
                  <a:pt x="152557" y="255951"/>
                  <a:pt x="149690" y="253484"/>
                </a:cubicBezTo>
                <a:cubicBezTo>
                  <a:pt x="146824" y="251018"/>
                  <a:pt x="144057" y="247685"/>
                  <a:pt x="141391" y="243485"/>
                </a:cubicBezTo>
                <a:cubicBezTo>
                  <a:pt x="138724" y="239285"/>
                  <a:pt x="135725" y="233852"/>
                  <a:pt x="132391" y="227186"/>
                </a:cubicBezTo>
                <a:lnTo>
                  <a:pt x="67995" y="106193"/>
                </a:lnTo>
                <a:cubicBezTo>
                  <a:pt x="64262" y="98994"/>
                  <a:pt x="60462" y="91228"/>
                  <a:pt x="56596" y="82895"/>
                </a:cubicBezTo>
                <a:cubicBezTo>
                  <a:pt x="52730" y="74562"/>
                  <a:pt x="49263" y="66462"/>
                  <a:pt x="46197" y="58596"/>
                </a:cubicBezTo>
                <a:lnTo>
                  <a:pt x="45797" y="58596"/>
                </a:lnTo>
                <a:cubicBezTo>
                  <a:pt x="46330" y="68196"/>
                  <a:pt x="46730" y="77762"/>
                  <a:pt x="46997" y="87295"/>
                </a:cubicBezTo>
                <a:cubicBezTo>
                  <a:pt x="47263" y="96827"/>
                  <a:pt x="47397" y="106660"/>
                  <a:pt x="47397" y="116793"/>
                </a:cubicBezTo>
                <a:lnTo>
                  <a:pt x="47397" y="252184"/>
                </a:lnTo>
                <a:cubicBezTo>
                  <a:pt x="47397" y="253518"/>
                  <a:pt x="47030" y="254718"/>
                  <a:pt x="46297" y="255784"/>
                </a:cubicBezTo>
                <a:cubicBezTo>
                  <a:pt x="45563" y="256851"/>
                  <a:pt x="44297" y="257751"/>
                  <a:pt x="42497" y="258484"/>
                </a:cubicBezTo>
                <a:cubicBezTo>
                  <a:pt x="40697" y="259217"/>
                  <a:pt x="38264" y="259784"/>
                  <a:pt x="35197" y="260184"/>
                </a:cubicBezTo>
                <a:cubicBezTo>
                  <a:pt x="32131" y="260584"/>
                  <a:pt x="28198" y="260784"/>
                  <a:pt x="23398" y="260784"/>
                </a:cubicBezTo>
                <a:cubicBezTo>
                  <a:pt x="18732" y="260784"/>
                  <a:pt x="14865" y="260584"/>
                  <a:pt x="11799" y="260184"/>
                </a:cubicBezTo>
                <a:cubicBezTo>
                  <a:pt x="8732" y="259784"/>
                  <a:pt x="6332" y="259217"/>
                  <a:pt x="4599" y="258484"/>
                </a:cubicBezTo>
                <a:cubicBezTo>
                  <a:pt x="2866" y="257751"/>
                  <a:pt x="1666" y="256851"/>
                  <a:pt x="999" y="255784"/>
                </a:cubicBezTo>
                <a:cubicBezTo>
                  <a:pt x="333" y="254718"/>
                  <a:pt x="0" y="253518"/>
                  <a:pt x="0" y="252184"/>
                </a:cubicBezTo>
                <a:lnTo>
                  <a:pt x="0" y="19599"/>
                </a:lnTo>
                <a:cubicBezTo>
                  <a:pt x="0" y="13332"/>
                  <a:pt x="1833" y="8633"/>
                  <a:pt x="5499" y="5500"/>
                </a:cubicBezTo>
                <a:cubicBezTo>
                  <a:pt x="9166" y="2366"/>
                  <a:pt x="13665" y="800"/>
                  <a:pt x="18998" y="800"/>
                </a:cubicBezTo>
                <a:lnTo>
                  <a:pt x="47197" y="800"/>
                </a:lnTo>
                <a:cubicBezTo>
                  <a:pt x="52263" y="800"/>
                  <a:pt x="56529" y="1233"/>
                  <a:pt x="59996" y="2100"/>
                </a:cubicBezTo>
                <a:cubicBezTo>
                  <a:pt x="63462" y="2966"/>
                  <a:pt x="66562" y="4400"/>
                  <a:pt x="69295" y="6399"/>
                </a:cubicBezTo>
                <a:cubicBezTo>
                  <a:pt x="72028" y="8399"/>
                  <a:pt x="74595" y="11166"/>
                  <a:pt x="76995" y="14699"/>
                </a:cubicBezTo>
                <a:cubicBezTo>
                  <a:pt x="79395" y="18232"/>
                  <a:pt x="81861" y="22598"/>
                  <a:pt x="84394" y="27798"/>
                </a:cubicBezTo>
                <a:lnTo>
                  <a:pt x="134791" y="122392"/>
                </a:lnTo>
                <a:cubicBezTo>
                  <a:pt x="137724" y="128125"/>
                  <a:pt x="140624" y="133758"/>
                  <a:pt x="143491" y="139291"/>
                </a:cubicBezTo>
                <a:cubicBezTo>
                  <a:pt x="146357" y="144824"/>
                  <a:pt x="149124" y="150357"/>
                  <a:pt x="151790" y="155890"/>
                </a:cubicBezTo>
                <a:cubicBezTo>
                  <a:pt x="154457" y="161423"/>
                  <a:pt x="157057" y="166856"/>
                  <a:pt x="159590" y="172189"/>
                </a:cubicBezTo>
                <a:cubicBezTo>
                  <a:pt x="162123" y="177522"/>
                  <a:pt x="164589" y="182855"/>
                  <a:pt x="166989" y="188188"/>
                </a:cubicBezTo>
                <a:lnTo>
                  <a:pt x="167189" y="188188"/>
                </a:lnTo>
                <a:cubicBezTo>
                  <a:pt x="166789" y="178856"/>
                  <a:pt x="166489" y="169123"/>
                  <a:pt x="166289" y="158990"/>
                </a:cubicBezTo>
                <a:cubicBezTo>
                  <a:pt x="166089" y="148857"/>
                  <a:pt x="165989" y="139191"/>
                  <a:pt x="165989" y="129992"/>
                </a:cubicBezTo>
                <a:lnTo>
                  <a:pt x="165989" y="8599"/>
                </a:lnTo>
                <a:cubicBezTo>
                  <a:pt x="165989" y="7266"/>
                  <a:pt x="166389" y="6066"/>
                  <a:pt x="167189" y="5000"/>
                </a:cubicBezTo>
                <a:cubicBezTo>
                  <a:pt x="167989" y="3933"/>
                  <a:pt x="169322" y="3000"/>
                  <a:pt x="171189" y="2200"/>
                </a:cubicBezTo>
                <a:cubicBezTo>
                  <a:pt x="173056" y="1400"/>
                  <a:pt x="175522" y="833"/>
                  <a:pt x="178589" y="500"/>
                </a:cubicBezTo>
                <a:cubicBezTo>
                  <a:pt x="181655" y="167"/>
                  <a:pt x="185588" y="0"/>
                  <a:pt x="190388"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s-MX" sz="3200" b="1" dirty="0"/>
          </a:p>
        </p:txBody>
      </p:sp>
      <p:sp>
        <p:nvSpPr>
          <p:cNvPr id="15" name="CuadroTexto 14">
            <a:extLst>
              <a:ext uri="{FF2B5EF4-FFF2-40B4-BE49-F238E27FC236}">
                <a16:creationId xmlns:a16="http://schemas.microsoft.com/office/drawing/2014/main" id="{65FFA4D4-109B-47E3-87AA-6152DDDF495F}"/>
              </a:ext>
            </a:extLst>
          </p:cNvPr>
          <p:cNvSpPr txBox="1"/>
          <p:nvPr/>
        </p:nvSpPr>
        <p:spPr>
          <a:xfrm>
            <a:off x="4193026" y="793058"/>
            <a:ext cx="213387" cy="260784"/>
          </a:xfrm>
          <a:custGeom>
            <a:avLst/>
            <a:gdLst/>
            <a:ahLst/>
            <a:cxnLst/>
            <a:rect l="l" t="t" r="r" b="b"/>
            <a:pathLst>
              <a:path w="213387" h="260784">
                <a:moveTo>
                  <a:pt x="190389" y="0"/>
                </a:moveTo>
                <a:cubicBezTo>
                  <a:pt x="194922" y="0"/>
                  <a:pt x="198722" y="167"/>
                  <a:pt x="201788" y="500"/>
                </a:cubicBezTo>
                <a:cubicBezTo>
                  <a:pt x="204855" y="833"/>
                  <a:pt x="207221" y="1400"/>
                  <a:pt x="208888" y="2200"/>
                </a:cubicBezTo>
                <a:cubicBezTo>
                  <a:pt x="210554" y="3000"/>
                  <a:pt x="211721" y="3933"/>
                  <a:pt x="212387" y="5000"/>
                </a:cubicBezTo>
                <a:cubicBezTo>
                  <a:pt x="213054" y="6066"/>
                  <a:pt x="213387" y="7266"/>
                  <a:pt x="213387" y="8599"/>
                </a:cubicBezTo>
                <a:lnTo>
                  <a:pt x="213387" y="241185"/>
                </a:lnTo>
                <a:cubicBezTo>
                  <a:pt x="213387" y="244252"/>
                  <a:pt x="212854" y="246985"/>
                  <a:pt x="211788" y="249385"/>
                </a:cubicBezTo>
                <a:cubicBezTo>
                  <a:pt x="210721" y="251785"/>
                  <a:pt x="209288" y="253784"/>
                  <a:pt x="207488" y="255384"/>
                </a:cubicBezTo>
                <a:cubicBezTo>
                  <a:pt x="205688" y="256984"/>
                  <a:pt x="203555" y="258151"/>
                  <a:pt x="201088" y="258884"/>
                </a:cubicBezTo>
                <a:cubicBezTo>
                  <a:pt x="198622" y="259617"/>
                  <a:pt x="196122" y="259984"/>
                  <a:pt x="193589" y="259984"/>
                </a:cubicBezTo>
                <a:lnTo>
                  <a:pt x="171190" y="259984"/>
                </a:lnTo>
                <a:cubicBezTo>
                  <a:pt x="166524" y="259984"/>
                  <a:pt x="162491" y="259517"/>
                  <a:pt x="159091" y="258584"/>
                </a:cubicBezTo>
                <a:cubicBezTo>
                  <a:pt x="155691" y="257651"/>
                  <a:pt x="152558" y="255951"/>
                  <a:pt x="149691" y="253484"/>
                </a:cubicBezTo>
                <a:cubicBezTo>
                  <a:pt x="146825" y="251018"/>
                  <a:pt x="144059" y="247685"/>
                  <a:pt x="141392" y="243485"/>
                </a:cubicBezTo>
                <a:cubicBezTo>
                  <a:pt x="138725" y="239285"/>
                  <a:pt x="135726" y="233852"/>
                  <a:pt x="132392" y="227186"/>
                </a:cubicBezTo>
                <a:lnTo>
                  <a:pt x="67996" y="106193"/>
                </a:lnTo>
                <a:cubicBezTo>
                  <a:pt x="64263" y="98994"/>
                  <a:pt x="60463" y="91228"/>
                  <a:pt x="56597" y="82895"/>
                </a:cubicBezTo>
                <a:cubicBezTo>
                  <a:pt x="52730" y="74562"/>
                  <a:pt x="49264" y="66462"/>
                  <a:pt x="46198" y="58596"/>
                </a:cubicBezTo>
                <a:lnTo>
                  <a:pt x="45798" y="58596"/>
                </a:lnTo>
                <a:cubicBezTo>
                  <a:pt x="46331" y="68196"/>
                  <a:pt x="46731" y="77762"/>
                  <a:pt x="46998" y="87295"/>
                </a:cubicBezTo>
                <a:cubicBezTo>
                  <a:pt x="47264" y="96827"/>
                  <a:pt x="47398" y="106660"/>
                  <a:pt x="47398" y="116793"/>
                </a:cubicBezTo>
                <a:lnTo>
                  <a:pt x="47398" y="252184"/>
                </a:lnTo>
                <a:cubicBezTo>
                  <a:pt x="47398" y="253518"/>
                  <a:pt x="47031" y="254718"/>
                  <a:pt x="46298" y="255784"/>
                </a:cubicBezTo>
                <a:cubicBezTo>
                  <a:pt x="45564" y="256851"/>
                  <a:pt x="44298" y="257751"/>
                  <a:pt x="42498" y="258484"/>
                </a:cubicBezTo>
                <a:cubicBezTo>
                  <a:pt x="40698" y="259217"/>
                  <a:pt x="38265" y="259784"/>
                  <a:pt x="35198" y="260184"/>
                </a:cubicBezTo>
                <a:cubicBezTo>
                  <a:pt x="32132" y="260584"/>
                  <a:pt x="28199" y="260784"/>
                  <a:pt x="23399" y="260784"/>
                </a:cubicBezTo>
                <a:cubicBezTo>
                  <a:pt x="18732" y="260784"/>
                  <a:pt x="14866" y="260584"/>
                  <a:pt x="11800" y="260184"/>
                </a:cubicBezTo>
                <a:cubicBezTo>
                  <a:pt x="8733" y="259784"/>
                  <a:pt x="6333" y="259217"/>
                  <a:pt x="4600" y="258484"/>
                </a:cubicBezTo>
                <a:cubicBezTo>
                  <a:pt x="2867" y="257751"/>
                  <a:pt x="1667" y="256851"/>
                  <a:pt x="1000" y="255784"/>
                </a:cubicBezTo>
                <a:cubicBezTo>
                  <a:pt x="334" y="254718"/>
                  <a:pt x="0" y="253518"/>
                  <a:pt x="0" y="252184"/>
                </a:cubicBezTo>
                <a:lnTo>
                  <a:pt x="0" y="19599"/>
                </a:lnTo>
                <a:cubicBezTo>
                  <a:pt x="0" y="13332"/>
                  <a:pt x="1833" y="8633"/>
                  <a:pt x="5500" y="5500"/>
                </a:cubicBezTo>
                <a:cubicBezTo>
                  <a:pt x="9166" y="2366"/>
                  <a:pt x="13666" y="800"/>
                  <a:pt x="18999" y="800"/>
                </a:cubicBezTo>
                <a:lnTo>
                  <a:pt x="47198" y="800"/>
                </a:lnTo>
                <a:cubicBezTo>
                  <a:pt x="52264" y="800"/>
                  <a:pt x="56530" y="1233"/>
                  <a:pt x="59997" y="2100"/>
                </a:cubicBezTo>
                <a:cubicBezTo>
                  <a:pt x="63463" y="2966"/>
                  <a:pt x="66563" y="4400"/>
                  <a:pt x="69296" y="6399"/>
                </a:cubicBezTo>
                <a:cubicBezTo>
                  <a:pt x="72029" y="8399"/>
                  <a:pt x="74596" y="11166"/>
                  <a:pt x="76996" y="14699"/>
                </a:cubicBezTo>
                <a:cubicBezTo>
                  <a:pt x="79396" y="18232"/>
                  <a:pt x="81862" y="22598"/>
                  <a:pt x="84395" y="27798"/>
                </a:cubicBezTo>
                <a:lnTo>
                  <a:pt x="134792" y="122392"/>
                </a:lnTo>
                <a:cubicBezTo>
                  <a:pt x="137725" y="128125"/>
                  <a:pt x="140625" y="133758"/>
                  <a:pt x="143492" y="139291"/>
                </a:cubicBezTo>
                <a:cubicBezTo>
                  <a:pt x="146358" y="144824"/>
                  <a:pt x="149125" y="150357"/>
                  <a:pt x="151791" y="155890"/>
                </a:cubicBezTo>
                <a:cubicBezTo>
                  <a:pt x="154458" y="161423"/>
                  <a:pt x="157058" y="166856"/>
                  <a:pt x="159591" y="172189"/>
                </a:cubicBezTo>
                <a:cubicBezTo>
                  <a:pt x="162124" y="177522"/>
                  <a:pt x="164590" y="182855"/>
                  <a:pt x="166990" y="188188"/>
                </a:cubicBezTo>
                <a:lnTo>
                  <a:pt x="167190" y="188188"/>
                </a:lnTo>
                <a:cubicBezTo>
                  <a:pt x="166790" y="178856"/>
                  <a:pt x="166490" y="169123"/>
                  <a:pt x="166290" y="158990"/>
                </a:cubicBezTo>
                <a:cubicBezTo>
                  <a:pt x="166090" y="148857"/>
                  <a:pt x="165990" y="139191"/>
                  <a:pt x="165990" y="129992"/>
                </a:cubicBezTo>
                <a:lnTo>
                  <a:pt x="165990" y="8599"/>
                </a:lnTo>
                <a:cubicBezTo>
                  <a:pt x="165990" y="7266"/>
                  <a:pt x="166390" y="6066"/>
                  <a:pt x="167190" y="5000"/>
                </a:cubicBezTo>
                <a:cubicBezTo>
                  <a:pt x="167990" y="3933"/>
                  <a:pt x="169324" y="3000"/>
                  <a:pt x="171190" y="2200"/>
                </a:cubicBezTo>
                <a:cubicBezTo>
                  <a:pt x="173057" y="1400"/>
                  <a:pt x="175523" y="833"/>
                  <a:pt x="178590" y="500"/>
                </a:cubicBezTo>
                <a:cubicBezTo>
                  <a:pt x="181656" y="167"/>
                  <a:pt x="185589" y="0"/>
                  <a:pt x="190389"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s-MX" sz="3200" b="1" dirty="0"/>
          </a:p>
        </p:txBody>
      </p:sp>
      <p:sp>
        <p:nvSpPr>
          <p:cNvPr id="14" name="CuadroTexto 13">
            <a:extLst>
              <a:ext uri="{FF2B5EF4-FFF2-40B4-BE49-F238E27FC236}">
                <a16:creationId xmlns:a16="http://schemas.microsoft.com/office/drawing/2014/main" id="{65FFA4D4-109B-47E3-87AA-6152DDDF495F}"/>
              </a:ext>
            </a:extLst>
          </p:cNvPr>
          <p:cNvSpPr txBox="1"/>
          <p:nvPr/>
        </p:nvSpPr>
        <p:spPr>
          <a:xfrm>
            <a:off x="1868925" y="793858"/>
            <a:ext cx="177190" cy="259984"/>
          </a:xfrm>
          <a:custGeom>
            <a:avLst/>
            <a:gdLst/>
            <a:ahLst/>
            <a:cxnLst/>
            <a:rect l="l" t="t" r="r" b="b"/>
            <a:pathLst>
              <a:path w="177190" h="259984">
                <a:moveTo>
                  <a:pt x="17799" y="0"/>
                </a:moveTo>
                <a:lnTo>
                  <a:pt x="78796" y="0"/>
                </a:lnTo>
                <a:cubicBezTo>
                  <a:pt x="84929" y="0"/>
                  <a:pt x="90762" y="233"/>
                  <a:pt x="96295" y="700"/>
                </a:cubicBezTo>
                <a:cubicBezTo>
                  <a:pt x="101828" y="1166"/>
                  <a:pt x="108460" y="2166"/>
                  <a:pt x="116193" y="3700"/>
                </a:cubicBezTo>
                <a:cubicBezTo>
                  <a:pt x="123926" y="5233"/>
                  <a:pt x="131759" y="8066"/>
                  <a:pt x="139692" y="12199"/>
                </a:cubicBezTo>
                <a:cubicBezTo>
                  <a:pt x="147625" y="16332"/>
                  <a:pt x="154391" y="21565"/>
                  <a:pt x="159991" y="27898"/>
                </a:cubicBezTo>
                <a:cubicBezTo>
                  <a:pt x="165590" y="34231"/>
                  <a:pt x="169857" y="41631"/>
                  <a:pt x="172790" y="50097"/>
                </a:cubicBezTo>
                <a:cubicBezTo>
                  <a:pt x="175723" y="58563"/>
                  <a:pt x="177190" y="68062"/>
                  <a:pt x="177190" y="78595"/>
                </a:cubicBezTo>
                <a:cubicBezTo>
                  <a:pt x="177190" y="93127"/>
                  <a:pt x="174923" y="105993"/>
                  <a:pt x="170390" y="117193"/>
                </a:cubicBezTo>
                <a:cubicBezTo>
                  <a:pt x="165857" y="128392"/>
                  <a:pt x="159257" y="137825"/>
                  <a:pt x="150591" y="145491"/>
                </a:cubicBezTo>
                <a:cubicBezTo>
                  <a:pt x="141925" y="153157"/>
                  <a:pt x="131292" y="158990"/>
                  <a:pt x="118693" y="162990"/>
                </a:cubicBezTo>
                <a:cubicBezTo>
                  <a:pt x="106094" y="166990"/>
                  <a:pt x="91261" y="168990"/>
                  <a:pt x="74196" y="168990"/>
                </a:cubicBezTo>
                <a:lnTo>
                  <a:pt x="52597" y="168990"/>
                </a:lnTo>
                <a:lnTo>
                  <a:pt x="52597" y="251584"/>
                </a:lnTo>
                <a:cubicBezTo>
                  <a:pt x="52597" y="252918"/>
                  <a:pt x="52164" y="254118"/>
                  <a:pt x="51297" y="255184"/>
                </a:cubicBezTo>
                <a:cubicBezTo>
                  <a:pt x="50431" y="256251"/>
                  <a:pt x="48997" y="257118"/>
                  <a:pt x="46998" y="257784"/>
                </a:cubicBezTo>
                <a:cubicBezTo>
                  <a:pt x="44998" y="258451"/>
                  <a:pt x="42331" y="258984"/>
                  <a:pt x="38998" y="259384"/>
                </a:cubicBezTo>
                <a:cubicBezTo>
                  <a:pt x="35665" y="259784"/>
                  <a:pt x="31398" y="259984"/>
                  <a:pt x="26199" y="259984"/>
                </a:cubicBezTo>
                <a:cubicBezTo>
                  <a:pt x="21132" y="259984"/>
                  <a:pt x="16899" y="259784"/>
                  <a:pt x="13500" y="259384"/>
                </a:cubicBezTo>
                <a:cubicBezTo>
                  <a:pt x="10100" y="258984"/>
                  <a:pt x="7400" y="258451"/>
                  <a:pt x="5400" y="257784"/>
                </a:cubicBezTo>
                <a:cubicBezTo>
                  <a:pt x="3400" y="257118"/>
                  <a:pt x="2000" y="256251"/>
                  <a:pt x="1200" y="255184"/>
                </a:cubicBezTo>
                <a:cubicBezTo>
                  <a:pt x="400" y="254118"/>
                  <a:pt x="0" y="252918"/>
                  <a:pt x="0" y="251584"/>
                </a:cubicBezTo>
                <a:lnTo>
                  <a:pt x="0" y="18799"/>
                </a:lnTo>
                <a:cubicBezTo>
                  <a:pt x="0" y="12532"/>
                  <a:pt x="1634" y="7833"/>
                  <a:pt x="4900" y="4700"/>
                </a:cubicBezTo>
                <a:cubicBezTo>
                  <a:pt x="8167" y="1566"/>
                  <a:pt x="12466" y="0"/>
                  <a:pt x="17799" y="0"/>
                </a:cubicBezTo>
                <a:close/>
                <a:moveTo>
                  <a:pt x="52597" y="40597"/>
                </a:moveTo>
                <a:lnTo>
                  <a:pt x="52597" y="128392"/>
                </a:lnTo>
                <a:lnTo>
                  <a:pt x="76196" y="128392"/>
                </a:lnTo>
                <a:cubicBezTo>
                  <a:pt x="84595" y="128392"/>
                  <a:pt x="91628" y="127259"/>
                  <a:pt x="97294" y="124992"/>
                </a:cubicBezTo>
                <a:cubicBezTo>
                  <a:pt x="102961" y="122726"/>
                  <a:pt x="107594" y="119559"/>
                  <a:pt x="111194" y="115493"/>
                </a:cubicBezTo>
                <a:cubicBezTo>
                  <a:pt x="114793" y="111426"/>
                  <a:pt x="117527" y="106560"/>
                  <a:pt x="119393" y="100894"/>
                </a:cubicBezTo>
                <a:cubicBezTo>
                  <a:pt x="121260" y="95227"/>
                  <a:pt x="122193" y="89061"/>
                  <a:pt x="122193" y="82395"/>
                </a:cubicBezTo>
                <a:cubicBezTo>
                  <a:pt x="122193" y="73329"/>
                  <a:pt x="120593" y="65862"/>
                  <a:pt x="117393" y="59996"/>
                </a:cubicBezTo>
                <a:cubicBezTo>
                  <a:pt x="114193" y="54130"/>
                  <a:pt x="110260" y="49797"/>
                  <a:pt x="105594" y="46997"/>
                </a:cubicBezTo>
                <a:cubicBezTo>
                  <a:pt x="100928" y="44197"/>
                  <a:pt x="96028" y="42431"/>
                  <a:pt x="90895" y="41697"/>
                </a:cubicBezTo>
                <a:cubicBezTo>
                  <a:pt x="85762" y="40964"/>
                  <a:pt x="80462" y="40597"/>
                  <a:pt x="74996" y="40597"/>
                </a:cubicBezTo>
                <a:lnTo>
                  <a:pt x="52597" y="40597"/>
                </a:ln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s-MX" sz="3200" b="1" dirty="0"/>
          </a:p>
        </p:txBody>
      </p:sp>
      <p:sp>
        <p:nvSpPr>
          <p:cNvPr id="13" name="CuadroTexto 12">
            <a:extLst>
              <a:ext uri="{FF2B5EF4-FFF2-40B4-BE49-F238E27FC236}">
                <a16:creationId xmlns:a16="http://schemas.microsoft.com/office/drawing/2014/main" id="{65FFA4D4-109B-47E3-87AA-6152DDDF495F}"/>
              </a:ext>
            </a:extLst>
          </p:cNvPr>
          <p:cNvSpPr txBox="1"/>
          <p:nvPr/>
        </p:nvSpPr>
        <p:spPr>
          <a:xfrm>
            <a:off x="2088001" y="793858"/>
            <a:ext cx="191989" cy="259984"/>
          </a:xfrm>
          <a:custGeom>
            <a:avLst/>
            <a:gdLst/>
            <a:ahLst/>
            <a:cxnLst/>
            <a:rect l="l" t="t" r="r" b="b"/>
            <a:pathLst>
              <a:path w="191989" h="259984">
                <a:moveTo>
                  <a:pt x="15599" y="0"/>
                </a:moveTo>
                <a:lnTo>
                  <a:pt x="82595" y="0"/>
                </a:lnTo>
                <a:cubicBezTo>
                  <a:pt x="89395" y="0"/>
                  <a:pt x="94995" y="133"/>
                  <a:pt x="99394" y="400"/>
                </a:cubicBezTo>
                <a:cubicBezTo>
                  <a:pt x="103794" y="666"/>
                  <a:pt x="107794" y="1000"/>
                  <a:pt x="111394" y="1400"/>
                </a:cubicBezTo>
                <a:cubicBezTo>
                  <a:pt x="121793" y="2866"/>
                  <a:pt x="131159" y="5399"/>
                  <a:pt x="139492" y="8999"/>
                </a:cubicBezTo>
                <a:cubicBezTo>
                  <a:pt x="147825" y="12599"/>
                  <a:pt x="154891" y="17299"/>
                  <a:pt x="160691" y="23098"/>
                </a:cubicBezTo>
                <a:cubicBezTo>
                  <a:pt x="166490" y="28898"/>
                  <a:pt x="170923" y="35764"/>
                  <a:pt x="173990" y="43697"/>
                </a:cubicBezTo>
                <a:cubicBezTo>
                  <a:pt x="177056" y="51630"/>
                  <a:pt x="178590" y="60729"/>
                  <a:pt x="178590" y="70995"/>
                </a:cubicBezTo>
                <a:cubicBezTo>
                  <a:pt x="178590" y="79662"/>
                  <a:pt x="177490" y="87561"/>
                  <a:pt x="175290" y="94694"/>
                </a:cubicBezTo>
                <a:cubicBezTo>
                  <a:pt x="173090" y="101827"/>
                  <a:pt x="169857" y="108193"/>
                  <a:pt x="165590" y="113793"/>
                </a:cubicBezTo>
                <a:cubicBezTo>
                  <a:pt x="161324" y="119393"/>
                  <a:pt x="156058" y="124259"/>
                  <a:pt x="149791" y="128392"/>
                </a:cubicBezTo>
                <a:cubicBezTo>
                  <a:pt x="143525" y="132525"/>
                  <a:pt x="136392" y="135858"/>
                  <a:pt x="128393" y="138391"/>
                </a:cubicBezTo>
                <a:cubicBezTo>
                  <a:pt x="132259" y="140258"/>
                  <a:pt x="135892" y="142524"/>
                  <a:pt x="139292" y="145191"/>
                </a:cubicBezTo>
                <a:cubicBezTo>
                  <a:pt x="142692" y="147857"/>
                  <a:pt x="145892" y="151091"/>
                  <a:pt x="148891" y="154890"/>
                </a:cubicBezTo>
                <a:cubicBezTo>
                  <a:pt x="151891" y="158690"/>
                  <a:pt x="154724" y="163023"/>
                  <a:pt x="157391" y="167890"/>
                </a:cubicBezTo>
                <a:cubicBezTo>
                  <a:pt x="160057" y="172756"/>
                  <a:pt x="162657" y="178256"/>
                  <a:pt x="165190" y="184389"/>
                </a:cubicBezTo>
                <a:lnTo>
                  <a:pt x="186989" y="235385"/>
                </a:lnTo>
                <a:cubicBezTo>
                  <a:pt x="188989" y="240452"/>
                  <a:pt x="190322" y="244152"/>
                  <a:pt x="190989" y="246485"/>
                </a:cubicBezTo>
                <a:cubicBezTo>
                  <a:pt x="191655" y="248818"/>
                  <a:pt x="191989" y="250651"/>
                  <a:pt x="191989" y="251984"/>
                </a:cubicBezTo>
                <a:cubicBezTo>
                  <a:pt x="191989" y="253451"/>
                  <a:pt x="191722" y="254684"/>
                  <a:pt x="191189" y="255684"/>
                </a:cubicBezTo>
                <a:cubicBezTo>
                  <a:pt x="190655" y="256684"/>
                  <a:pt x="189389" y="257518"/>
                  <a:pt x="187389" y="258184"/>
                </a:cubicBezTo>
                <a:cubicBezTo>
                  <a:pt x="185389" y="258851"/>
                  <a:pt x="182456" y="259317"/>
                  <a:pt x="178590" y="259584"/>
                </a:cubicBezTo>
                <a:cubicBezTo>
                  <a:pt x="174723" y="259851"/>
                  <a:pt x="169457" y="259984"/>
                  <a:pt x="162791" y="259984"/>
                </a:cubicBezTo>
                <a:cubicBezTo>
                  <a:pt x="157191" y="259984"/>
                  <a:pt x="152724" y="259851"/>
                  <a:pt x="149391" y="259584"/>
                </a:cubicBezTo>
                <a:cubicBezTo>
                  <a:pt x="146058" y="259317"/>
                  <a:pt x="143425" y="258817"/>
                  <a:pt x="141492" y="258084"/>
                </a:cubicBezTo>
                <a:cubicBezTo>
                  <a:pt x="139559" y="257351"/>
                  <a:pt x="138192" y="256418"/>
                  <a:pt x="137392" y="255284"/>
                </a:cubicBezTo>
                <a:cubicBezTo>
                  <a:pt x="136592" y="254151"/>
                  <a:pt x="135925" y="252784"/>
                  <a:pt x="135392" y="251185"/>
                </a:cubicBezTo>
                <a:lnTo>
                  <a:pt x="112194" y="193388"/>
                </a:lnTo>
                <a:cubicBezTo>
                  <a:pt x="109394" y="186855"/>
                  <a:pt x="106661" y="181055"/>
                  <a:pt x="103994" y="175989"/>
                </a:cubicBezTo>
                <a:cubicBezTo>
                  <a:pt x="101328" y="170923"/>
                  <a:pt x="98361" y="166690"/>
                  <a:pt x="95095" y="163290"/>
                </a:cubicBezTo>
                <a:cubicBezTo>
                  <a:pt x="91828" y="159890"/>
                  <a:pt x="88062" y="157324"/>
                  <a:pt x="83795" y="155590"/>
                </a:cubicBezTo>
                <a:cubicBezTo>
                  <a:pt x="79529" y="153857"/>
                  <a:pt x="74596" y="152990"/>
                  <a:pt x="68996" y="152990"/>
                </a:cubicBezTo>
                <a:lnTo>
                  <a:pt x="52597" y="152990"/>
                </a:lnTo>
                <a:lnTo>
                  <a:pt x="52597" y="251584"/>
                </a:lnTo>
                <a:cubicBezTo>
                  <a:pt x="52597" y="252918"/>
                  <a:pt x="52164" y="254118"/>
                  <a:pt x="51297" y="255184"/>
                </a:cubicBezTo>
                <a:cubicBezTo>
                  <a:pt x="50431" y="256251"/>
                  <a:pt x="48997" y="257118"/>
                  <a:pt x="46998" y="257784"/>
                </a:cubicBezTo>
                <a:cubicBezTo>
                  <a:pt x="44998" y="258451"/>
                  <a:pt x="42331" y="258984"/>
                  <a:pt x="38998" y="259384"/>
                </a:cubicBezTo>
                <a:cubicBezTo>
                  <a:pt x="35665" y="259784"/>
                  <a:pt x="31399" y="259984"/>
                  <a:pt x="26199" y="259984"/>
                </a:cubicBezTo>
                <a:cubicBezTo>
                  <a:pt x="21133" y="259984"/>
                  <a:pt x="16899" y="259784"/>
                  <a:pt x="13500" y="259384"/>
                </a:cubicBezTo>
                <a:cubicBezTo>
                  <a:pt x="10100" y="258984"/>
                  <a:pt x="7400" y="258451"/>
                  <a:pt x="5400" y="257784"/>
                </a:cubicBezTo>
                <a:cubicBezTo>
                  <a:pt x="3400" y="257118"/>
                  <a:pt x="2000" y="256251"/>
                  <a:pt x="1200" y="255184"/>
                </a:cubicBezTo>
                <a:cubicBezTo>
                  <a:pt x="400" y="254118"/>
                  <a:pt x="0" y="252918"/>
                  <a:pt x="0" y="251584"/>
                </a:cubicBezTo>
                <a:lnTo>
                  <a:pt x="0" y="16599"/>
                </a:lnTo>
                <a:cubicBezTo>
                  <a:pt x="0" y="10732"/>
                  <a:pt x="1500" y="6499"/>
                  <a:pt x="4500" y="3900"/>
                </a:cubicBezTo>
                <a:cubicBezTo>
                  <a:pt x="7500" y="1300"/>
                  <a:pt x="11200" y="0"/>
                  <a:pt x="15599" y="0"/>
                </a:cubicBezTo>
                <a:close/>
                <a:moveTo>
                  <a:pt x="52597" y="40197"/>
                </a:moveTo>
                <a:lnTo>
                  <a:pt x="52597" y="113593"/>
                </a:lnTo>
                <a:lnTo>
                  <a:pt x="79396" y="113593"/>
                </a:lnTo>
                <a:cubicBezTo>
                  <a:pt x="86862" y="113593"/>
                  <a:pt x="93395" y="112693"/>
                  <a:pt x="98994" y="110893"/>
                </a:cubicBezTo>
                <a:cubicBezTo>
                  <a:pt x="104594" y="109093"/>
                  <a:pt x="109260" y="106560"/>
                  <a:pt x="112994" y="103294"/>
                </a:cubicBezTo>
                <a:cubicBezTo>
                  <a:pt x="116727" y="100027"/>
                  <a:pt x="119526" y="96127"/>
                  <a:pt x="121393" y="91594"/>
                </a:cubicBezTo>
                <a:cubicBezTo>
                  <a:pt x="123260" y="87061"/>
                  <a:pt x="124193" y="81995"/>
                  <a:pt x="124193" y="76395"/>
                </a:cubicBezTo>
                <a:cubicBezTo>
                  <a:pt x="124193" y="67862"/>
                  <a:pt x="122260" y="60663"/>
                  <a:pt x="118393" y="54796"/>
                </a:cubicBezTo>
                <a:cubicBezTo>
                  <a:pt x="114527" y="48930"/>
                  <a:pt x="108194" y="44797"/>
                  <a:pt x="99394" y="42397"/>
                </a:cubicBezTo>
                <a:cubicBezTo>
                  <a:pt x="96728" y="41731"/>
                  <a:pt x="93695" y="41197"/>
                  <a:pt x="90295" y="40797"/>
                </a:cubicBezTo>
                <a:cubicBezTo>
                  <a:pt x="86895" y="40397"/>
                  <a:pt x="82195" y="40197"/>
                  <a:pt x="76196" y="40197"/>
                </a:cubicBezTo>
                <a:lnTo>
                  <a:pt x="52597" y="40197"/>
                </a:ln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s-MX" sz="3200" b="1" dirty="0"/>
          </a:p>
        </p:txBody>
      </p:sp>
      <p:sp>
        <p:nvSpPr>
          <p:cNvPr id="12" name="CuadroTexto 11">
            <a:extLst>
              <a:ext uri="{FF2B5EF4-FFF2-40B4-BE49-F238E27FC236}">
                <a16:creationId xmlns:a16="http://schemas.microsoft.com/office/drawing/2014/main" id="{65FFA4D4-109B-47E3-87AA-6152DDDF495F}"/>
              </a:ext>
            </a:extLst>
          </p:cNvPr>
          <p:cNvSpPr txBox="1"/>
          <p:nvPr/>
        </p:nvSpPr>
        <p:spPr>
          <a:xfrm>
            <a:off x="2316601" y="793858"/>
            <a:ext cx="153391" cy="258784"/>
          </a:xfrm>
          <a:custGeom>
            <a:avLst/>
            <a:gdLst/>
            <a:ahLst/>
            <a:cxnLst/>
            <a:rect l="l" t="t" r="r" b="b"/>
            <a:pathLst>
              <a:path w="153391" h="258784">
                <a:moveTo>
                  <a:pt x="15600" y="0"/>
                </a:moveTo>
                <a:lnTo>
                  <a:pt x="144792" y="0"/>
                </a:lnTo>
                <a:cubicBezTo>
                  <a:pt x="145992" y="0"/>
                  <a:pt x="147058" y="333"/>
                  <a:pt x="147991" y="1000"/>
                </a:cubicBezTo>
                <a:cubicBezTo>
                  <a:pt x="148925" y="1666"/>
                  <a:pt x="149725" y="2833"/>
                  <a:pt x="150391" y="4500"/>
                </a:cubicBezTo>
                <a:cubicBezTo>
                  <a:pt x="151058" y="6166"/>
                  <a:pt x="151558" y="8299"/>
                  <a:pt x="151891" y="10899"/>
                </a:cubicBezTo>
                <a:cubicBezTo>
                  <a:pt x="152224" y="13499"/>
                  <a:pt x="152391" y="16799"/>
                  <a:pt x="152391" y="20799"/>
                </a:cubicBezTo>
                <a:cubicBezTo>
                  <a:pt x="152391" y="24532"/>
                  <a:pt x="152224" y="27698"/>
                  <a:pt x="151891" y="30298"/>
                </a:cubicBezTo>
                <a:cubicBezTo>
                  <a:pt x="151558" y="32898"/>
                  <a:pt x="151058" y="34998"/>
                  <a:pt x="150391" y="36598"/>
                </a:cubicBezTo>
                <a:cubicBezTo>
                  <a:pt x="149725" y="38197"/>
                  <a:pt x="148925" y="39364"/>
                  <a:pt x="147991" y="40097"/>
                </a:cubicBezTo>
                <a:cubicBezTo>
                  <a:pt x="147058" y="40831"/>
                  <a:pt x="145992" y="41197"/>
                  <a:pt x="144792" y="41197"/>
                </a:cubicBezTo>
                <a:lnTo>
                  <a:pt x="52397" y="41197"/>
                </a:lnTo>
                <a:lnTo>
                  <a:pt x="52397" y="104393"/>
                </a:lnTo>
                <a:lnTo>
                  <a:pt x="130593" y="104393"/>
                </a:lnTo>
                <a:cubicBezTo>
                  <a:pt x="131792" y="104393"/>
                  <a:pt x="132892" y="104760"/>
                  <a:pt x="133892" y="105493"/>
                </a:cubicBezTo>
                <a:cubicBezTo>
                  <a:pt x="134892" y="106227"/>
                  <a:pt x="135725" y="107360"/>
                  <a:pt x="136392" y="108893"/>
                </a:cubicBezTo>
                <a:cubicBezTo>
                  <a:pt x="137059" y="110426"/>
                  <a:pt x="137559" y="112493"/>
                  <a:pt x="137892" y="115093"/>
                </a:cubicBezTo>
                <a:cubicBezTo>
                  <a:pt x="138225" y="117693"/>
                  <a:pt x="138392" y="120859"/>
                  <a:pt x="138392" y="124592"/>
                </a:cubicBezTo>
                <a:cubicBezTo>
                  <a:pt x="138392" y="128459"/>
                  <a:pt x="138225" y="131658"/>
                  <a:pt x="137892" y="134192"/>
                </a:cubicBezTo>
                <a:cubicBezTo>
                  <a:pt x="137559" y="136725"/>
                  <a:pt x="137059" y="138758"/>
                  <a:pt x="136392" y="140291"/>
                </a:cubicBezTo>
                <a:cubicBezTo>
                  <a:pt x="135725" y="141825"/>
                  <a:pt x="134892" y="142924"/>
                  <a:pt x="133892" y="143591"/>
                </a:cubicBezTo>
                <a:cubicBezTo>
                  <a:pt x="132892" y="144258"/>
                  <a:pt x="131792" y="144591"/>
                  <a:pt x="130593" y="144591"/>
                </a:cubicBezTo>
                <a:lnTo>
                  <a:pt x="52397" y="144591"/>
                </a:lnTo>
                <a:lnTo>
                  <a:pt x="52397" y="217587"/>
                </a:lnTo>
                <a:lnTo>
                  <a:pt x="145592" y="217587"/>
                </a:lnTo>
                <a:cubicBezTo>
                  <a:pt x="146792" y="217587"/>
                  <a:pt x="147891" y="217953"/>
                  <a:pt x="148891" y="218686"/>
                </a:cubicBezTo>
                <a:cubicBezTo>
                  <a:pt x="149891" y="219420"/>
                  <a:pt x="150725" y="220586"/>
                  <a:pt x="151391" y="222186"/>
                </a:cubicBezTo>
                <a:cubicBezTo>
                  <a:pt x="152058" y="223786"/>
                  <a:pt x="152558" y="225886"/>
                  <a:pt x="152891" y="228486"/>
                </a:cubicBezTo>
                <a:cubicBezTo>
                  <a:pt x="153224" y="231086"/>
                  <a:pt x="153391" y="234319"/>
                  <a:pt x="153391" y="238185"/>
                </a:cubicBezTo>
                <a:cubicBezTo>
                  <a:pt x="153391" y="242052"/>
                  <a:pt x="153224" y="245285"/>
                  <a:pt x="152891" y="247885"/>
                </a:cubicBezTo>
                <a:cubicBezTo>
                  <a:pt x="152558" y="250485"/>
                  <a:pt x="152058" y="252584"/>
                  <a:pt x="151391" y="254184"/>
                </a:cubicBezTo>
                <a:cubicBezTo>
                  <a:pt x="150725" y="255784"/>
                  <a:pt x="149891" y="256951"/>
                  <a:pt x="148891" y="257684"/>
                </a:cubicBezTo>
                <a:cubicBezTo>
                  <a:pt x="147891" y="258417"/>
                  <a:pt x="146792" y="258784"/>
                  <a:pt x="145592" y="258784"/>
                </a:cubicBezTo>
                <a:lnTo>
                  <a:pt x="15600" y="258784"/>
                </a:lnTo>
                <a:cubicBezTo>
                  <a:pt x="11200" y="258784"/>
                  <a:pt x="7500" y="257484"/>
                  <a:pt x="4500" y="254884"/>
                </a:cubicBezTo>
                <a:cubicBezTo>
                  <a:pt x="1500" y="252284"/>
                  <a:pt x="0" y="248051"/>
                  <a:pt x="0" y="242185"/>
                </a:cubicBezTo>
                <a:lnTo>
                  <a:pt x="0" y="16599"/>
                </a:lnTo>
                <a:cubicBezTo>
                  <a:pt x="0" y="10732"/>
                  <a:pt x="1500" y="6499"/>
                  <a:pt x="4500" y="3900"/>
                </a:cubicBezTo>
                <a:cubicBezTo>
                  <a:pt x="7500" y="1300"/>
                  <a:pt x="11200" y="0"/>
                  <a:pt x="15600"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s-MX" sz="3200" b="1" dirty="0"/>
          </a:p>
        </p:txBody>
      </p:sp>
      <p:sp>
        <p:nvSpPr>
          <p:cNvPr id="11" name="CuadroTexto 10">
            <a:extLst>
              <a:ext uri="{FF2B5EF4-FFF2-40B4-BE49-F238E27FC236}">
                <a16:creationId xmlns:a16="http://schemas.microsoft.com/office/drawing/2014/main" id="{65FFA4D4-109B-47E3-87AA-6152DDDF495F}"/>
              </a:ext>
            </a:extLst>
          </p:cNvPr>
          <p:cNvSpPr txBox="1"/>
          <p:nvPr/>
        </p:nvSpPr>
        <p:spPr>
          <a:xfrm>
            <a:off x="2707126" y="793858"/>
            <a:ext cx="153391" cy="258784"/>
          </a:xfrm>
          <a:custGeom>
            <a:avLst/>
            <a:gdLst/>
            <a:ahLst/>
            <a:cxnLst/>
            <a:rect l="l" t="t" r="r" b="b"/>
            <a:pathLst>
              <a:path w="153391" h="258784">
                <a:moveTo>
                  <a:pt x="15600" y="0"/>
                </a:moveTo>
                <a:lnTo>
                  <a:pt x="144792" y="0"/>
                </a:lnTo>
                <a:cubicBezTo>
                  <a:pt x="145992" y="0"/>
                  <a:pt x="147058" y="333"/>
                  <a:pt x="147991" y="1000"/>
                </a:cubicBezTo>
                <a:cubicBezTo>
                  <a:pt x="148925" y="1666"/>
                  <a:pt x="149725" y="2833"/>
                  <a:pt x="150391" y="4500"/>
                </a:cubicBezTo>
                <a:cubicBezTo>
                  <a:pt x="151058" y="6166"/>
                  <a:pt x="151558" y="8299"/>
                  <a:pt x="151891" y="10899"/>
                </a:cubicBezTo>
                <a:cubicBezTo>
                  <a:pt x="152225" y="13499"/>
                  <a:pt x="152391" y="16799"/>
                  <a:pt x="152391" y="20799"/>
                </a:cubicBezTo>
                <a:cubicBezTo>
                  <a:pt x="152391" y="24532"/>
                  <a:pt x="152225" y="27698"/>
                  <a:pt x="151891" y="30298"/>
                </a:cubicBezTo>
                <a:cubicBezTo>
                  <a:pt x="151558" y="32898"/>
                  <a:pt x="151058" y="34998"/>
                  <a:pt x="150391" y="36598"/>
                </a:cubicBezTo>
                <a:cubicBezTo>
                  <a:pt x="149725" y="38197"/>
                  <a:pt x="148925" y="39364"/>
                  <a:pt x="147991" y="40097"/>
                </a:cubicBezTo>
                <a:cubicBezTo>
                  <a:pt x="147058" y="40831"/>
                  <a:pt x="145992" y="41197"/>
                  <a:pt x="144792" y="41197"/>
                </a:cubicBezTo>
                <a:lnTo>
                  <a:pt x="52397" y="41197"/>
                </a:lnTo>
                <a:lnTo>
                  <a:pt x="52397" y="104393"/>
                </a:lnTo>
                <a:lnTo>
                  <a:pt x="130592" y="104393"/>
                </a:lnTo>
                <a:cubicBezTo>
                  <a:pt x="131792" y="104393"/>
                  <a:pt x="132892" y="104760"/>
                  <a:pt x="133892" y="105493"/>
                </a:cubicBezTo>
                <a:cubicBezTo>
                  <a:pt x="134892" y="106227"/>
                  <a:pt x="135726" y="107360"/>
                  <a:pt x="136392" y="108893"/>
                </a:cubicBezTo>
                <a:cubicBezTo>
                  <a:pt x="137059" y="110426"/>
                  <a:pt x="137559" y="112493"/>
                  <a:pt x="137892" y="115093"/>
                </a:cubicBezTo>
                <a:cubicBezTo>
                  <a:pt x="138225" y="117693"/>
                  <a:pt x="138392" y="120859"/>
                  <a:pt x="138392" y="124592"/>
                </a:cubicBezTo>
                <a:cubicBezTo>
                  <a:pt x="138392" y="128459"/>
                  <a:pt x="138225" y="131658"/>
                  <a:pt x="137892" y="134192"/>
                </a:cubicBezTo>
                <a:cubicBezTo>
                  <a:pt x="137559" y="136725"/>
                  <a:pt x="137059" y="138758"/>
                  <a:pt x="136392" y="140291"/>
                </a:cubicBezTo>
                <a:cubicBezTo>
                  <a:pt x="135726" y="141825"/>
                  <a:pt x="134892" y="142924"/>
                  <a:pt x="133892" y="143591"/>
                </a:cubicBezTo>
                <a:cubicBezTo>
                  <a:pt x="132892" y="144258"/>
                  <a:pt x="131792" y="144591"/>
                  <a:pt x="130592" y="144591"/>
                </a:cubicBezTo>
                <a:lnTo>
                  <a:pt x="52397" y="144591"/>
                </a:lnTo>
                <a:lnTo>
                  <a:pt x="52397" y="217587"/>
                </a:lnTo>
                <a:lnTo>
                  <a:pt x="145592" y="217587"/>
                </a:lnTo>
                <a:cubicBezTo>
                  <a:pt x="146791" y="217587"/>
                  <a:pt x="147891" y="217953"/>
                  <a:pt x="148891" y="218686"/>
                </a:cubicBezTo>
                <a:cubicBezTo>
                  <a:pt x="149891" y="219420"/>
                  <a:pt x="150725" y="220586"/>
                  <a:pt x="151391" y="222186"/>
                </a:cubicBezTo>
                <a:cubicBezTo>
                  <a:pt x="152058" y="223786"/>
                  <a:pt x="152558" y="225886"/>
                  <a:pt x="152891" y="228486"/>
                </a:cubicBezTo>
                <a:cubicBezTo>
                  <a:pt x="153224" y="231086"/>
                  <a:pt x="153391" y="234319"/>
                  <a:pt x="153391" y="238185"/>
                </a:cubicBezTo>
                <a:cubicBezTo>
                  <a:pt x="153391" y="242052"/>
                  <a:pt x="153224" y="245285"/>
                  <a:pt x="152891" y="247885"/>
                </a:cubicBezTo>
                <a:cubicBezTo>
                  <a:pt x="152558" y="250485"/>
                  <a:pt x="152058" y="252584"/>
                  <a:pt x="151391" y="254184"/>
                </a:cubicBezTo>
                <a:cubicBezTo>
                  <a:pt x="150725" y="255784"/>
                  <a:pt x="149891" y="256951"/>
                  <a:pt x="148891" y="257684"/>
                </a:cubicBezTo>
                <a:cubicBezTo>
                  <a:pt x="147891" y="258417"/>
                  <a:pt x="146791" y="258784"/>
                  <a:pt x="145592" y="258784"/>
                </a:cubicBezTo>
                <a:lnTo>
                  <a:pt x="15600" y="258784"/>
                </a:lnTo>
                <a:cubicBezTo>
                  <a:pt x="11200" y="258784"/>
                  <a:pt x="7500" y="257484"/>
                  <a:pt x="4500" y="254884"/>
                </a:cubicBezTo>
                <a:cubicBezTo>
                  <a:pt x="1500" y="252284"/>
                  <a:pt x="0" y="248051"/>
                  <a:pt x="0" y="242185"/>
                </a:cubicBezTo>
                <a:lnTo>
                  <a:pt x="0" y="16599"/>
                </a:lnTo>
                <a:cubicBezTo>
                  <a:pt x="0" y="10732"/>
                  <a:pt x="1500" y="6499"/>
                  <a:pt x="4500" y="3900"/>
                </a:cubicBezTo>
                <a:cubicBezTo>
                  <a:pt x="7500" y="1300"/>
                  <a:pt x="11200" y="0"/>
                  <a:pt x="15600"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s-MX" sz="3200" b="1" dirty="0"/>
          </a:p>
        </p:txBody>
      </p:sp>
      <p:sp>
        <p:nvSpPr>
          <p:cNvPr id="10" name="CuadroTexto 9">
            <a:extLst>
              <a:ext uri="{FF2B5EF4-FFF2-40B4-BE49-F238E27FC236}">
                <a16:creationId xmlns:a16="http://schemas.microsoft.com/office/drawing/2014/main" id="{65FFA4D4-109B-47E3-87AA-6152DDDF495F}"/>
              </a:ext>
            </a:extLst>
          </p:cNvPr>
          <p:cNvSpPr txBox="1"/>
          <p:nvPr/>
        </p:nvSpPr>
        <p:spPr>
          <a:xfrm>
            <a:off x="3148052" y="793858"/>
            <a:ext cx="197988" cy="259984"/>
          </a:xfrm>
          <a:custGeom>
            <a:avLst/>
            <a:gdLst/>
            <a:ahLst/>
            <a:cxnLst/>
            <a:rect l="l" t="t" r="r" b="b"/>
            <a:pathLst>
              <a:path w="197988" h="259984">
                <a:moveTo>
                  <a:pt x="7800" y="0"/>
                </a:moveTo>
                <a:lnTo>
                  <a:pt x="190188" y="0"/>
                </a:lnTo>
                <a:cubicBezTo>
                  <a:pt x="191388" y="0"/>
                  <a:pt x="192488" y="366"/>
                  <a:pt x="193488" y="1100"/>
                </a:cubicBezTo>
                <a:cubicBezTo>
                  <a:pt x="194488" y="1833"/>
                  <a:pt x="195321" y="3033"/>
                  <a:pt x="195988" y="4700"/>
                </a:cubicBezTo>
                <a:cubicBezTo>
                  <a:pt x="196655" y="6366"/>
                  <a:pt x="197155" y="8599"/>
                  <a:pt x="197488" y="11399"/>
                </a:cubicBezTo>
                <a:cubicBezTo>
                  <a:pt x="197821" y="14199"/>
                  <a:pt x="197988" y="17599"/>
                  <a:pt x="197988" y="21599"/>
                </a:cubicBezTo>
                <a:cubicBezTo>
                  <a:pt x="197988" y="25465"/>
                  <a:pt x="197821" y="28765"/>
                  <a:pt x="197488" y="31498"/>
                </a:cubicBezTo>
                <a:cubicBezTo>
                  <a:pt x="197155" y="34231"/>
                  <a:pt x="196655" y="36431"/>
                  <a:pt x="195988" y="38098"/>
                </a:cubicBezTo>
                <a:cubicBezTo>
                  <a:pt x="195321" y="39764"/>
                  <a:pt x="194488" y="40997"/>
                  <a:pt x="193488" y="41797"/>
                </a:cubicBezTo>
                <a:cubicBezTo>
                  <a:pt x="192488" y="42597"/>
                  <a:pt x="191388" y="42997"/>
                  <a:pt x="190188" y="42997"/>
                </a:cubicBezTo>
                <a:lnTo>
                  <a:pt x="125392" y="42997"/>
                </a:lnTo>
                <a:lnTo>
                  <a:pt x="125392" y="251584"/>
                </a:lnTo>
                <a:cubicBezTo>
                  <a:pt x="125392" y="252918"/>
                  <a:pt x="124959" y="254118"/>
                  <a:pt x="124093" y="255184"/>
                </a:cubicBezTo>
                <a:cubicBezTo>
                  <a:pt x="123226" y="256251"/>
                  <a:pt x="121793" y="257118"/>
                  <a:pt x="119793" y="257784"/>
                </a:cubicBezTo>
                <a:cubicBezTo>
                  <a:pt x="117793" y="258451"/>
                  <a:pt x="115093" y="258984"/>
                  <a:pt x="111693" y="259384"/>
                </a:cubicBezTo>
                <a:cubicBezTo>
                  <a:pt x="108293" y="259784"/>
                  <a:pt x="104060" y="259984"/>
                  <a:pt x="98994" y="259984"/>
                </a:cubicBezTo>
                <a:cubicBezTo>
                  <a:pt x="93928" y="259984"/>
                  <a:pt x="89695" y="259784"/>
                  <a:pt x="86295" y="259384"/>
                </a:cubicBezTo>
                <a:cubicBezTo>
                  <a:pt x="82895" y="258984"/>
                  <a:pt x="80195" y="258451"/>
                  <a:pt x="78195" y="257784"/>
                </a:cubicBezTo>
                <a:cubicBezTo>
                  <a:pt x="76195" y="257118"/>
                  <a:pt x="74762" y="256251"/>
                  <a:pt x="73896" y="255184"/>
                </a:cubicBezTo>
                <a:cubicBezTo>
                  <a:pt x="73029" y="254118"/>
                  <a:pt x="72596" y="252918"/>
                  <a:pt x="72596" y="251584"/>
                </a:cubicBezTo>
                <a:lnTo>
                  <a:pt x="72596" y="42997"/>
                </a:lnTo>
                <a:lnTo>
                  <a:pt x="7800" y="42997"/>
                </a:lnTo>
                <a:cubicBezTo>
                  <a:pt x="6466" y="42997"/>
                  <a:pt x="5333" y="42597"/>
                  <a:pt x="4400" y="41797"/>
                </a:cubicBezTo>
                <a:cubicBezTo>
                  <a:pt x="3466" y="40997"/>
                  <a:pt x="2667" y="39764"/>
                  <a:pt x="2000" y="38098"/>
                </a:cubicBezTo>
                <a:cubicBezTo>
                  <a:pt x="1333" y="36431"/>
                  <a:pt x="833" y="34231"/>
                  <a:pt x="500" y="31498"/>
                </a:cubicBezTo>
                <a:cubicBezTo>
                  <a:pt x="167" y="28765"/>
                  <a:pt x="0" y="25465"/>
                  <a:pt x="0" y="21599"/>
                </a:cubicBezTo>
                <a:cubicBezTo>
                  <a:pt x="0" y="17599"/>
                  <a:pt x="167" y="14199"/>
                  <a:pt x="500" y="11399"/>
                </a:cubicBezTo>
                <a:cubicBezTo>
                  <a:pt x="833" y="8599"/>
                  <a:pt x="1333" y="6366"/>
                  <a:pt x="2000" y="4700"/>
                </a:cubicBezTo>
                <a:cubicBezTo>
                  <a:pt x="2667" y="3033"/>
                  <a:pt x="3466" y="1833"/>
                  <a:pt x="4400" y="1100"/>
                </a:cubicBezTo>
                <a:cubicBezTo>
                  <a:pt x="5333" y="366"/>
                  <a:pt x="6466" y="0"/>
                  <a:pt x="7800"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s-MX" sz="3200" b="1" dirty="0"/>
          </a:p>
        </p:txBody>
      </p:sp>
    </p:spTree>
    <p:extLst>
      <p:ext uri="{BB962C8B-B14F-4D97-AF65-F5344CB8AC3E}">
        <p14:creationId xmlns:p14="http://schemas.microsoft.com/office/powerpoint/2010/main" val="67720558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65FFA4D4-109B-47E3-87AA-6152DDDF495F}"/>
              </a:ext>
            </a:extLst>
          </p:cNvPr>
          <p:cNvSpPr txBox="1"/>
          <p:nvPr/>
        </p:nvSpPr>
        <p:spPr>
          <a:xfrm>
            <a:off x="988845" y="254060"/>
            <a:ext cx="8539468" cy="584775"/>
          </a:xfrm>
          <a:prstGeom prst="rect">
            <a:avLst/>
          </a:prstGeom>
          <a:noFill/>
        </p:spPr>
        <p:txBody>
          <a:bodyPr wrap="square" rtlCol="0">
            <a:spAutoFit/>
          </a:bodyPr>
          <a:lstStyle/>
          <a:p>
            <a:r>
              <a:rPr lang="es-MX" sz="3200" b="1" dirty="0"/>
              <a:t>RETOS Y DESAFÍOS DE LOS AYUNTAMIENTOS  </a:t>
            </a:r>
          </a:p>
        </p:txBody>
      </p:sp>
      <p:graphicFrame>
        <p:nvGraphicFramePr>
          <p:cNvPr id="3" name="Diagrama 2"/>
          <p:cNvGraphicFramePr/>
          <p:nvPr>
            <p:extLst>
              <p:ext uri="{D42A27DB-BD31-4B8C-83A1-F6EECF244321}">
                <p14:modId xmlns:p14="http://schemas.microsoft.com/office/powerpoint/2010/main" val="2732525089"/>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9969938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par>
                                <p:cTn id="21" presetID="42"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3"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a:extLst>
              <a:ext uri="{FF2B5EF4-FFF2-40B4-BE49-F238E27FC236}">
                <a16:creationId xmlns:a16="http://schemas.microsoft.com/office/drawing/2014/main" id="{53D4E014-EC08-41B2-BCE9-DD17120AD96A}"/>
              </a:ext>
            </a:extLst>
          </p:cNvPr>
          <p:cNvSpPr>
            <a:spLocks noGrp="1"/>
          </p:cNvSpPr>
          <p:nvPr>
            <p:ph idx="1"/>
          </p:nvPr>
        </p:nvSpPr>
        <p:spPr>
          <a:xfrm>
            <a:off x="838200" y="1253331"/>
            <a:ext cx="10515600" cy="4351338"/>
          </a:xfrm>
        </p:spPr>
        <p:txBody>
          <a:bodyPr/>
          <a:lstStyle/>
          <a:p>
            <a:pPr marL="0" indent="0">
              <a:buNone/>
            </a:pPr>
            <a:r>
              <a:rPr lang="es-MX" b="1" dirty="0"/>
              <a:t>Fuentes Bibliográficas</a:t>
            </a:r>
          </a:p>
          <a:p>
            <a:pPr marL="0" indent="0">
              <a:buNone/>
            </a:pPr>
            <a:endParaRPr lang="es-MX" dirty="0"/>
          </a:p>
          <a:p>
            <a:pPr>
              <a:buFont typeface="Wingdings" panose="05000000000000000000" pitchFamily="2" charset="2"/>
              <a:buChar char="§"/>
            </a:pPr>
            <a:r>
              <a:rPr lang="es-MX" sz="1800" dirty="0"/>
              <a:t>Constitución Política de los Estados Unidos Mexicanos</a:t>
            </a:r>
          </a:p>
          <a:p>
            <a:pPr>
              <a:buFont typeface="Wingdings" panose="05000000000000000000" pitchFamily="2" charset="2"/>
              <a:buChar char="§"/>
            </a:pPr>
            <a:r>
              <a:rPr lang="es-MX" sz="1800" dirty="0"/>
              <a:t>Constitución Política del Estado de Michoacán de Ocampo</a:t>
            </a:r>
          </a:p>
          <a:p>
            <a:pPr>
              <a:buFont typeface="Wingdings" panose="05000000000000000000" pitchFamily="2" charset="2"/>
              <a:buChar char="§"/>
            </a:pPr>
            <a:r>
              <a:rPr lang="es-MX" sz="1800" dirty="0"/>
              <a:t>Ley Orgánica Municipal del Estado de Michoacán de Ocampo</a:t>
            </a:r>
          </a:p>
          <a:p>
            <a:pPr>
              <a:buFont typeface="Wingdings" panose="05000000000000000000" pitchFamily="2" charset="2"/>
              <a:buChar char="§"/>
            </a:pPr>
            <a:r>
              <a:rPr lang="es-MX" sz="1800" dirty="0"/>
              <a:t>Introducción a la Administración Pública y el Gobierno Municipal, 2007, Secretaría de Gobernación, Instituto Nacional para el Federalismo y el Desarrollo Municipal.</a:t>
            </a:r>
          </a:p>
          <a:p>
            <a:pPr>
              <a:buFont typeface="Wingdings" panose="05000000000000000000" pitchFamily="2" charset="2"/>
              <a:buChar char="§"/>
            </a:pPr>
            <a:endParaRPr lang="es-MX" dirty="0"/>
          </a:p>
          <a:p>
            <a:pPr marL="0" indent="0">
              <a:buNone/>
            </a:pPr>
            <a:endParaRPr lang="es-MX" dirty="0"/>
          </a:p>
          <a:p>
            <a:pPr marL="0" indent="0">
              <a:buNone/>
            </a:pPr>
            <a:endParaRPr lang="es-MX" dirty="0"/>
          </a:p>
        </p:txBody>
      </p:sp>
    </p:spTree>
    <p:extLst>
      <p:ext uri="{BB962C8B-B14F-4D97-AF65-F5344CB8AC3E}">
        <p14:creationId xmlns:p14="http://schemas.microsoft.com/office/powerpoint/2010/main" val="43144117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a:extLst>
              <a:ext uri="{FF2B5EF4-FFF2-40B4-BE49-F238E27FC236}">
                <a16:creationId xmlns:a16="http://schemas.microsoft.com/office/drawing/2014/main" id="{53D4E014-EC08-41B2-BCE9-DD17120AD96A}"/>
              </a:ext>
            </a:extLst>
          </p:cNvPr>
          <p:cNvSpPr>
            <a:spLocks noGrp="1"/>
          </p:cNvSpPr>
          <p:nvPr>
            <p:ph idx="1"/>
          </p:nvPr>
        </p:nvSpPr>
        <p:spPr>
          <a:xfrm>
            <a:off x="838200" y="1253331"/>
            <a:ext cx="10515600" cy="4351338"/>
          </a:xfrm>
        </p:spPr>
        <p:txBody>
          <a:bodyPr>
            <a:normAutofit lnSpcReduction="10000"/>
          </a:bodyPr>
          <a:lstStyle/>
          <a:p>
            <a:pPr marL="0" indent="0" algn="ctr">
              <a:buNone/>
            </a:pPr>
            <a:r>
              <a:rPr lang="es-MX" sz="5400" b="1" dirty="0"/>
              <a:t>¡GRACIAS!</a:t>
            </a:r>
          </a:p>
          <a:p>
            <a:pPr marL="0" indent="0" algn="ctr">
              <a:buNone/>
            </a:pPr>
            <a:endParaRPr lang="es-MX" sz="5400" dirty="0"/>
          </a:p>
          <a:p>
            <a:pPr marL="0" indent="0" algn="ctr">
              <a:buNone/>
            </a:pPr>
            <a:r>
              <a:rPr lang="es-MX" dirty="0"/>
              <a:t>Marisol Sánchez Zamudio</a:t>
            </a:r>
          </a:p>
          <a:p>
            <a:pPr marL="0" indent="0" algn="ctr">
              <a:buNone/>
            </a:pPr>
            <a:r>
              <a:rPr lang="es-MX" sz="2000" i="1" dirty="0"/>
              <a:t>Licenciada en Derecho y Ciencias Sociales</a:t>
            </a:r>
          </a:p>
          <a:p>
            <a:pPr marL="0" indent="0" algn="ctr">
              <a:buNone/>
            </a:pPr>
            <a:r>
              <a:rPr lang="es-MX" sz="2000" i="1" dirty="0"/>
              <a:t>Estudios en Maestría en Docencia y Ciencias Sociales</a:t>
            </a:r>
          </a:p>
          <a:p>
            <a:pPr marL="0" indent="0" algn="ctr">
              <a:buNone/>
            </a:pPr>
            <a:endParaRPr lang="es-MX" dirty="0"/>
          </a:p>
          <a:p>
            <a:pPr marL="0" indent="0" algn="ctr">
              <a:buNone/>
            </a:pPr>
            <a:r>
              <a:rPr lang="es-MX" dirty="0"/>
              <a:t>Directora de Capacitación</a:t>
            </a:r>
          </a:p>
          <a:p>
            <a:pPr marL="0" indent="0" algn="ctr">
              <a:buNone/>
            </a:pPr>
            <a:r>
              <a:rPr lang="es-MX" dirty="0"/>
              <a:t>CEDEMUN</a:t>
            </a:r>
          </a:p>
          <a:p>
            <a:pPr marL="0" indent="0">
              <a:buNone/>
            </a:pPr>
            <a:endParaRPr lang="es-MX" dirty="0"/>
          </a:p>
          <a:p>
            <a:pPr marL="0" indent="0">
              <a:buNone/>
            </a:pPr>
            <a:endParaRPr lang="es-MX" dirty="0"/>
          </a:p>
        </p:txBody>
      </p:sp>
    </p:spTree>
    <p:extLst>
      <p:ext uri="{BB962C8B-B14F-4D97-AF65-F5344CB8AC3E}">
        <p14:creationId xmlns:p14="http://schemas.microsoft.com/office/powerpoint/2010/main" val="345046636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4">
            <a:extLst>
              <a:ext uri="{FF2B5EF4-FFF2-40B4-BE49-F238E27FC236}">
                <a16:creationId xmlns:a16="http://schemas.microsoft.com/office/drawing/2014/main" id="{0C991927-C2D5-4472-91A0-E2881E81F71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42245" y="1620864"/>
            <a:ext cx="5907510" cy="3916934"/>
          </a:xfrm>
        </p:spPr>
      </p:pic>
    </p:spTree>
    <p:extLst>
      <p:ext uri="{BB962C8B-B14F-4D97-AF65-F5344CB8AC3E}">
        <p14:creationId xmlns:p14="http://schemas.microsoft.com/office/powerpoint/2010/main" val="307124779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a:t>Introduccion</a:t>
            </a:r>
            <a:r>
              <a:rPr lang="es-MX" dirty="0"/>
              <a:t> al Gobierno Municipal</a:t>
            </a:r>
            <a:endParaRPr lang="es-ES" dirty="0"/>
          </a:p>
        </p:txBody>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3252"/>
            <a:ext cx="12191999" cy="6857035"/>
          </a:xfrm>
          <a:effectLst/>
        </p:spPr>
      </p:pic>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14702" y="5099363"/>
            <a:ext cx="1725424" cy="1132715"/>
          </a:xfrm>
          <a:prstGeom prst="rect">
            <a:avLst/>
          </a:prstGeom>
        </p:spPr>
      </p:pic>
      <p:pic>
        <p:nvPicPr>
          <p:cNvPr id="8" name="Imagen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077414" y="156580"/>
            <a:ext cx="940872" cy="1419002"/>
          </a:xfrm>
          <a:prstGeom prst="rect">
            <a:avLst/>
          </a:prstGeom>
        </p:spPr>
      </p:pic>
      <p:sp>
        <p:nvSpPr>
          <p:cNvPr id="10" name="4 Rectángulo">
            <a:extLst>
              <a:ext uri="{FF2B5EF4-FFF2-40B4-BE49-F238E27FC236}">
                <a16:creationId xmlns:a16="http://schemas.microsoft.com/office/drawing/2014/main" id="{73BAB894-6B3B-4517-AACA-3D7EDA466D22}"/>
              </a:ext>
            </a:extLst>
          </p:cNvPr>
          <p:cNvSpPr/>
          <p:nvPr/>
        </p:nvSpPr>
        <p:spPr>
          <a:xfrm>
            <a:off x="0" y="-965"/>
            <a:ext cx="73364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CuadroTexto 3">
            <a:extLst>
              <a:ext uri="{FF2B5EF4-FFF2-40B4-BE49-F238E27FC236}">
                <a16:creationId xmlns:a16="http://schemas.microsoft.com/office/drawing/2014/main" id="{65FFA4D4-109B-47E3-87AA-6152DDDF495F}"/>
              </a:ext>
            </a:extLst>
          </p:cNvPr>
          <p:cNvSpPr txBox="1"/>
          <p:nvPr/>
        </p:nvSpPr>
        <p:spPr>
          <a:xfrm>
            <a:off x="1519761" y="367531"/>
            <a:ext cx="5830956" cy="584775"/>
          </a:xfrm>
          <a:prstGeom prst="rect">
            <a:avLst/>
          </a:prstGeom>
          <a:noFill/>
        </p:spPr>
        <p:txBody>
          <a:bodyPr wrap="square" rtlCol="0">
            <a:spAutoFit/>
          </a:bodyPr>
          <a:lstStyle/>
          <a:p>
            <a:r>
              <a:rPr lang="es-MX" sz="3200" b="1" dirty="0"/>
              <a:t>EJES ESTRATÉGICOS</a:t>
            </a:r>
          </a:p>
        </p:txBody>
      </p:sp>
      <p:pic>
        <p:nvPicPr>
          <p:cNvPr id="9" name="Imagen 8">
            <a:extLst>
              <a:ext uri="{FF2B5EF4-FFF2-40B4-BE49-F238E27FC236}">
                <a16:creationId xmlns:a16="http://schemas.microsoft.com/office/drawing/2014/main" id="{AA1BCAEA-A67F-4033-A4BF-F2E23A50B091}"/>
              </a:ext>
            </a:extLst>
          </p:cNvPr>
          <p:cNvPicPr>
            <a:picLocks noChangeAspect="1"/>
          </p:cNvPicPr>
          <p:nvPr/>
        </p:nvPicPr>
        <p:blipFill>
          <a:blip r:embed="rId5"/>
          <a:stretch>
            <a:fillRect/>
          </a:stretch>
        </p:blipFill>
        <p:spPr>
          <a:xfrm>
            <a:off x="3631668" y="1573874"/>
            <a:ext cx="4527594" cy="4559640"/>
          </a:xfrm>
          <a:prstGeom prst="rect">
            <a:avLst/>
          </a:prstGeom>
        </p:spPr>
      </p:pic>
    </p:spTree>
    <p:extLst>
      <p:ext uri="{BB962C8B-B14F-4D97-AF65-F5344CB8AC3E}">
        <p14:creationId xmlns:p14="http://schemas.microsoft.com/office/powerpoint/2010/main" val="19438483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EE58D57D-2543-4441-9F8E-3B8780C9D939}"/>
              </a:ext>
            </a:extLst>
          </p:cNvPr>
          <p:cNvSpPr txBox="1"/>
          <p:nvPr/>
        </p:nvSpPr>
        <p:spPr>
          <a:xfrm>
            <a:off x="1325217" y="410817"/>
            <a:ext cx="5367131" cy="584775"/>
          </a:xfrm>
          <a:prstGeom prst="rect">
            <a:avLst/>
          </a:prstGeom>
          <a:noFill/>
        </p:spPr>
        <p:txBody>
          <a:bodyPr wrap="square" rtlCol="0">
            <a:spAutoFit/>
          </a:bodyPr>
          <a:lstStyle/>
          <a:p>
            <a:r>
              <a:rPr lang="es-MX" sz="3200" b="1" dirty="0"/>
              <a:t>ALINEACIÓN DE LOS EJES</a:t>
            </a:r>
          </a:p>
        </p:txBody>
      </p:sp>
      <p:pic>
        <p:nvPicPr>
          <p:cNvPr id="5" name="Imagen 4">
            <a:extLst>
              <a:ext uri="{FF2B5EF4-FFF2-40B4-BE49-F238E27FC236}">
                <a16:creationId xmlns:a16="http://schemas.microsoft.com/office/drawing/2014/main" id="{B3F1CE35-F89E-4FD8-B8DC-084DB3CF2800}"/>
              </a:ext>
            </a:extLst>
          </p:cNvPr>
          <p:cNvPicPr>
            <a:picLocks noChangeAspect="1"/>
          </p:cNvPicPr>
          <p:nvPr/>
        </p:nvPicPr>
        <p:blipFill>
          <a:blip r:embed="rId2"/>
          <a:stretch>
            <a:fillRect/>
          </a:stretch>
        </p:blipFill>
        <p:spPr>
          <a:xfrm>
            <a:off x="1988234" y="1129410"/>
            <a:ext cx="8215531" cy="5074609"/>
          </a:xfrm>
          <a:prstGeom prst="rect">
            <a:avLst/>
          </a:prstGeom>
        </p:spPr>
      </p:pic>
    </p:spTree>
    <p:extLst>
      <p:ext uri="{BB962C8B-B14F-4D97-AF65-F5344CB8AC3E}">
        <p14:creationId xmlns:p14="http://schemas.microsoft.com/office/powerpoint/2010/main" val="421227742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a:extLst>
              <a:ext uri="{FF2B5EF4-FFF2-40B4-BE49-F238E27FC236}">
                <a16:creationId xmlns:a16="http://schemas.microsoft.com/office/drawing/2014/main" id="{94D3B2C7-7E7A-4D69-B17B-A338D4566701}"/>
              </a:ext>
            </a:extLst>
          </p:cNvPr>
          <p:cNvSpPr>
            <a:spLocks noGrp="1"/>
          </p:cNvSpPr>
          <p:nvPr>
            <p:ph idx="1"/>
          </p:nvPr>
        </p:nvSpPr>
        <p:spPr>
          <a:xfrm>
            <a:off x="838200" y="1825625"/>
            <a:ext cx="10515600" cy="4351338"/>
          </a:xfrm>
        </p:spPr>
        <p:txBody>
          <a:bodyPr>
            <a:normAutofit/>
          </a:bodyPr>
          <a:lstStyle/>
          <a:p>
            <a:pPr marL="0" indent="0" algn="ctr">
              <a:buNone/>
            </a:pPr>
            <a:r>
              <a:rPr lang="es-MX" sz="5400" b="1" dirty="0"/>
              <a:t>¿QUÉ ES EL GOBIERNO MUNICIPAL?</a:t>
            </a:r>
          </a:p>
        </p:txBody>
      </p:sp>
    </p:spTree>
    <p:extLst>
      <p:ext uri="{BB962C8B-B14F-4D97-AF65-F5344CB8AC3E}">
        <p14:creationId xmlns:p14="http://schemas.microsoft.com/office/powerpoint/2010/main" val="4290143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65FFA4D4-109B-47E3-87AA-6152DDDF495F}"/>
              </a:ext>
            </a:extLst>
          </p:cNvPr>
          <p:cNvSpPr txBox="1"/>
          <p:nvPr/>
        </p:nvSpPr>
        <p:spPr>
          <a:xfrm>
            <a:off x="1519761" y="367531"/>
            <a:ext cx="5830956" cy="584775"/>
          </a:xfrm>
          <a:prstGeom prst="rect">
            <a:avLst/>
          </a:prstGeom>
          <a:noFill/>
        </p:spPr>
        <p:txBody>
          <a:bodyPr wrap="square" rtlCol="0">
            <a:spAutoFit/>
          </a:bodyPr>
          <a:lstStyle/>
          <a:p>
            <a:r>
              <a:rPr lang="es-MX" sz="3200" b="1" dirty="0"/>
              <a:t>ANTECEDENTES</a:t>
            </a:r>
          </a:p>
        </p:txBody>
      </p:sp>
      <p:sp>
        <p:nvSpPr>
          <p:cNvPr id="5" name="CuadroTexto 4">
            <a:extLst>
              <a:ext uri="{FF2B5EF4-FFF2-40B4-BE49-F238E27FC236}">
                <a16:creationId xmlns:a16="http://schemas.microsoft.com/office/drawing/2014/main" id="{6609A00B-6874-49FC-B142-4C03EE006F41}"/>
              </a:ext>
            </a:extLst>
          </p:cNvPr>
          <p:cNvSpPr txBox="1"/>
          <p:nvPr/>
        </p:nvSpPr>
        <p:spPr>
          <a:xfrm>
            <a:off x="1431935" y="1348966"/>
            <a:ext cx="9328127" cy="4573368"/>
          </a:xfrm>
          <a:prstGeom prst="rect">
            <a:avLst/>
          </a:prstGeom>
          <a:noFill/>
        </p:spPr>
        <p:txBody>
          <a:bodyPr wrap="square" rtlCol="0">
            <a:spAutoFit/>
          </a:bodyPr>
          <a:lstStyle/>
          <a:p>
            <a:pPr algn="just">
              <a:lnSpc>
                <a:spcPct val="115000"/>
              </a:lnSpc>
              <a:spcAft>
                <a:spcPts val="1000"/>
              </a:spcAft>
            </a:pPr>
            <a:r>
              <a:rPr lang="es-MX" sz="2000" dirty="0">
                <a:latin typeface="Arial" panose="020B0604020202020204" pitchFamily="34" charset="0"/>
                <a:ea typeface="Calibri" panose="020F0502020204030204" pitchFamily="34" charset="0"/>
              </a:rPr>
              <a:t>El Municipio es una de las instituciones políticas asociativas más antiguas de la humanidad. Durante la época Romana apareció la figura de los ediles curules, aproximadamente en el año 387 A. C., a quienes se otorgó la potestad de </a:t>
            </a:r>
            <a:r>
              <a:rPr lang="es-MX" sz="2000" dirty="0" err="1">
                <a:latin typeface="Arial" panose="020B0604020202020204" pitchFamily="34" charset="0"/>
                <a:ea typeface="Calibri" panose="020F0502020204030204" pitchFamily="34" charset="0"/>
              </a:rPr>
              <a:t>imperium</a:t>
            </a:r>
            <a:r>
              <a:rPr lang="es-MX" sz="2000" dirty="0">
                <a:latin typeface="Arial" panose="020B0604020202020204" pitchFamily="34" charset="0"/>
                <a:ea typeface="Calibri" panose="020F0502020204030204" pitchFamily="34" charset="0"/>
              </a:rPr>
              <a:t>; es decir, la capacidad de atender los problemas del territorio al que estaban adscritos, o de la localidad en que eran elegidos.</a:t>
            </a:r>
          </a:p>
          <a:p>
            <a:pPr algn="just">
              <a:lnSpc>
                <a:spcPct val="115000"/>
              </a:lnSpc>
              <a:spcAft>
                <a:spcPts val="1000"/>
              </a:spcAft>
            </a:pPr>
            <a:r>
              <a:rPr lang="es-MX" sz="2000" dirty="0">
                <a:latin typeface="Arial" panose="020B0604020202020204" pitchFamily="34" charset="0"/>
                <a:ea typeface="Calibri" panose="020F0502020204030204" pitchFamily="34" charset="0"/>
              </a:rPr>
              <a:t>En Europa, durante la Edad Media, cuando el avance de las instituciones y la complejidad de las sociedades humanas generaron consigo la necesidad de crear nuevas formas de control, las cuales, de forma directa o indirecta, contribuyeron al fortalecimiento del Municipio como institución política y administrativa.</a:t>
            </a:r>
          </a:p>
          <a:p>
            <a:pPr algn="just">
              <a:lnSpc>
                <a:spcPct val="115000"/>
              </a:lnSpc>
              <a:spcAft>
                <a:spcPts val="1000"/>
              </a:spcAft>
            </a:pPr>
            <a:r>
              <a:rPr lang="es-MX" sz="2000" b="1" dirty="0">
                <a:latin typeface="Arial" panose="020B0604020202020204" pitchFamily="34" charset="0"/>
                <a:ea typeface="Calibri" panose="020F0502020204030204" pitchFamily="34" charset="0"/>
              </a:rPr>
              <a:t>Hernán Cortés instituyó en la Villa Rica de la Vera Cruz, el 22 de abril de 1519</a:t>
            </a:r>
            <a:r>
              <a:rPr lang="es-MX" sz="2000" dirty="0">
                <a:latin typeface="Arial" panose="020B0604020202020204" pitchFamily="34" charset="0"/>
                <a:ea typeface="Calibri" panose="020F0502020204030204" pitchFamily="34" charset="0"/>
              </a:rPr>
              <a:t>, el primer ayuntamiento continental. </a:t>
            </a:r>
            <a:endParaRPr lang="es-ES" sz="2000"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862955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a:t>Introduccion</a:t>
            </a:r>
            <a:r>
              <a:rPr lang="es-MX" dirty="0"/>
              <a:t> al Gobierno Municipal</a:t>
            </a:r>
            <a:endParaRPr lang="es-ES" dirty="0"/>
          </a:p>
        </p:txBody>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3252"/>
            <a:ext cx="12191999" cy="6857035"/>
          </a:xfrm>
          <a:effectLst/>
        </p:spPr>
      </p:pic>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14702" y="5099363"/>
            <a:ext cx="1725424" cy="1132715"/>
          </a:xfrm>
          <a:prstGeom prst="rect">
            <a:avLst/>
          </a:prstGeom>
        </p:spPr>
      </p:pic>
      <p:pic>
        <p:nvPicPr>
          <p:cNvPr id="8" name="Imagen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077414" y="156580"/>
            <a:ext cx="940872" cy="1419002"/>
          </a:xfrm>
          <a:prstGeom prst="rect">
            <a:avLst/>
          </a:prstGeom>
        </p:spPr>
      </p:pic>
      <p:sp>
        <p:nvSpPr>
          <p:cNvPr id="10" name="4 Rectángulo">
            <a:extLst>
              <a:ext uri="{FF2B5EF4-FFF2-40B4-BE49-F238E27FC236}">
                <a16:creationId xmlns:a16="http://schemas.microsoft.com/office/drawing/2014/main" id="{73BAB894-6B3B-4517-AACA-3D7EDA466D22}"/>
              </a:ext>
            </a:extLst>
          </p:cNvPr>
          <p:cNvSpPr/>
          <p:nvPr/>
        </p:nvSpPr>
        <p:spPr>
          <a:xfrm>
            <a:off x="0" y="-965"/>
            <a:ext cx="73364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CuadroTexto 3">
            <a:extLst>
              <a:ext uri="{FF2B5EF4-FFF2-40B4-BE49-F238E27FC236}">
                <a16:creationId xmlns:a16="http://schemas.microsoft.com/office/drawing/2014/main" id="{65FFA4D4-109B-47E3-87AA-6152DDDF495F}"/>
              </a:ext>
            </a:extLst>
          </p:cNvPr>
          <p:cNvSpPr txBox="1"/>
          <p:nvPr/>
        </p:nvSpPr>
        <p:spPr>
          <a:xfrm>
            <a:off x="1519761" y="367531"/>
            <a:ext cx="5830956" cy="584775"/>
          </a:xfrm>
          <a:prstGeom prst="rect">
            <a:avLst/>
          </a:prstGeom>
          <a:noFill/>
        </p:spPr>
        <p:txBody>
          <a:bodyPr wrap="square" rtlCol="0">
            <a:spAutoFit/>
          </a:bodyPr>
          <a:lstStyle/>
          <a:p>
            <a:r>
              <a:rPr lang="es-MX" sz="3200" b="1" dirty="0"/>
              <a:t>EL MUNICIPIO</a:t>
            </a:r>
          </a:p>
        </p:txBody>
      </p:sp>
      <p:grpSp>
        <p:nvGrpSpPr>
          <p:cNvPr id="9" name="Grupo 8">
            <a:extLst>
              <a:ext uri="{FF2B5EF4-FFF2-40B4-BE49-F238E27FC236}">
                <a16:creationId xmlns:a16="http://schemas.microsoft.com/office/drawing/2014/main" id="{F2CEADC1-E2DD-4C37-A0C4-1705C39B98CC}"/>
              </a:ext>
            </a:extLst>
          </p:cNvPr>
          <p:cNvGrpSpPr/>
          <p:nvPr/>
        </p:nvGrpSpPr>
        <p:grpSpPr>
          <a:xfrm>
            <a:off x="1557618" y="2055812"/>
            <a:ext cx="4286591" cy="4568263"/>
            <a:chOff x="284629" y="0"/>
            <a:chExt cx="5918948" cy="6624076"/>
          </a:xfrm>
        </p:grpSpPr>
        <p:grpSp>
          <p:nvGrpSpPr>
            <p:cNvPr id="11" name="Grupo 10">
              <a:extLst>
                <a:ext uri="{FF2B5EF4-FFF2-40B4-BE49-F238E27FC236}">
                  <a16:creationId xmlns:a16="http://schemas.microsoft.com/office/drawing/2014/main" id="{B2D9AE4D-BA5F-4154-8E7D-209AE7E8F4EE}"/>
                </a:ext>
              </a:extLst>
            </p:cNvPr>
            <p:cNvGrpSpPr/>
            <p:nvPr/>
          </p:nvGrpSpPr>
          <p:grpSpPr>
            <a:xfrm>
              <a:off x="284629" y="1166251"/>
              <a:ext cx="4953000" cy="5457825"/>
              <a:chOff x="3619500" y="700087"/>
              <a:chExt cx="4953000" cy="5457825"/>
            </a:xfrm>
          </p:grpSpPr>
          <p:pic>
            <p:nvPicPr>
              <p:cNvPr id="13" name="Imagen 12">
                <a:extLst>
                  <a:ext uri="{FF2B5EF4-FFF2-40B4-BE49-F238E27FC236}">
                    <a16:creationId xmlns:a16="http://schemas.microsoft.com/office/drawing/2014/main" id="{224A82E0-D68D-4A35-9380-9E4925FDD3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19500" y="700087"/>
                <a:ext cx="4953000" cy="5457825"/>
              </a:xfrm>
              <a:prstGeom prst="rect">
                <a:avLst/>
              </a:prstGeom>
            </p:spPr>
          </p:pic>
          <p:pic>
            <p:nvPicPr>
              <p:cNvPr id="14" name="Imagen 13">
                <a:extLst>
                  <a:ext uri="{FF2B5EF4-FFF2-40B4-BE49-F238E27FC236}">
                    <a16:creationId xmlns:a16="http://schemas.microsoft.com/office/drawing/2014/main" id="{6B3CB720-E3ED-4045-A1AC-BBCA53FBD45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19500" y="700087"/>
                <a:ext cx="4953000" cy="5457825"/>
              </a:xfrm>
              <a:prstGeom prst="rect">
                <a:avLst/>
              </a:prstGeom>
            </p:spPr>
          </p:pic>
        </p:grpSp>
        <p:sp>
          <p:nvSpPr>
            <p:cNvPr id="12" name="Llamada de nube 10">
              <a:extLst>
                <a:ext uri="{FF2B5EF4-FFF2-40B4-BE49-F238E27FC236}">
                  <a16:creationId xmlns:a16="http://schemas.microsoft.com/office/drawing/2014/main" id="{96D9E6D8-89CD-444E-B1B8-10E8671C74E5}"/>
                </a:ext>
              </a:extLst>
            </p:cNvPr>
            <p:cNvSpPr/>
            <p:nvPr/>
          </p:nvSpPr>
          <p:spPr>
            <a:xfrm>
              <a:off x="3050241" y="0"/>
              <a:ext cx="3153336" cy="2403800"/>
            </a:xfrm>
            <a:prstGeom prst="cloudCallout">
              <a:avLst/>
            </a:prstGeom>
            <a:solidFill>
              <a:schemeClr val="bg1">
                <a:lumMod val="9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schemeClr val="tx1"/>
                  </a:solidFill>
                </a:rPr>
                <a:t>¿Qué es el Municipio?</a:t>
              </a:r>
              <a:endParaRPr lang="es-ES" sz="2000" dirty="0">
                <a:solidFill>
                  <a:schemeClr val="tx1"/>
                </a:solidFill>
              </a:endParaRPr>
            </a:p>
          </p:txBody>
        </p:sp>
      </p:grpSp>
      <p:sp>
        <p:nvSpPr>
          <p:cNvPr id="15" name="CuadroTexto 14">
            <a:extLst>
              <a:ext uri="{FF2B5EF4-FFF2-40B4-BE49-F238E27FC236}">
                <a16:creationId xmlns:a16="http://schemas.microsoft.com/office/drawing/2014/main" id="{0E75071C-B142-4288-B241-CC3639BBB2C5}"/>
              </a:ext>
            </a:extLst>
          </p:cNvPr>
          <p:cNvSpPr txBox="1"/>
          <p:nvPr/>
        </p:nvSpPr>
        <p:spPr>
          <a:xfrm>
            <a:off x="6347792" y="597954"/>
            <a:ext cx="4566463" cy="2831544"/>
          </a:xfrm>
          <a:prstGeom prst="rect">
            <a:avLst/>
          </a:prstGeom>
          <a:noFill/>
        </p:spPr>
        <p:txBody>
          <a:bodyPr wrap="square" rtlCol="0">
            <a:spAutoFit/>
          </a:bodyPr>
          <a:lstStyle/>
          <a:p>
            <a:pPr algn="just"/>
            <a:r>
              <a:rPr lang="es-MX" sz="2000" b="1" dirty="0"/>
              <a:t>El Artículo 115 Constitucional:</a:t>
            </a:r>
          </a:p>
          <a:p>
            <a:pPr algn="just"/>
            <a:endParaRPr lang="es-ES" sz="2000" dirty="0"/>
          </a:p>
          <a:p>
            <a:pPr algn="just"/>
            <a:r>
              <a:rPr lang="es-MX" sz="2000" dirty="0"/>
              <a:t>“Los Estados adoptarán para su régimen interno la forma de gobierno republicano, representativo, popular, teniendo como base de su división territorial y de su organización política y administrativa el Municipio Libre...”.</a:t>
            </a:r>
          </a:p>
          <a:p>
            <a:pPr algn="just"/>
            <a:endParaRPr lang="es-ES" dirty="0"/>
          </a:p>
        </p:txBody>
      </p:sp>
    </p:spTree>
    <p:extLst>
      <p:ext uri="{BB962C8B-B14F-4D97-AF65-F5344CB8AC3E}">
        <p14:creationId xmlns:p14="http://schemas.microsoft.com/office/powerpoint/2010/main" val="92942199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a:t>Introduccion</a:t>
            </a:r>
            <a:r>
              <a:rPr lang="es-MX" dirty="0"/>
              <a:t> al Gobierno Municipal</a:t>
            </a:r>
            <a:endParaRPr lang="es-ES" dirty="0"/>
          </a:p>
        </p:txBody>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25539"/>
            <a:ext cx="12191999" cy="6857035"/>
          </a:xfrm>
          <a:effectLst/>
        </p:spPr>
      </p:pic>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92862" y="5045379"/>
            <a:ext cx="1725424" cy="1132715"/>
          </a:xfrm>
          <a:prstGeom prst="rect">
            <a:avLst/>
          </a:prstGeom>
        </p:spPr>
      </p:pic>
      <p:pic>
        <p:nvPicPr>
          <p:cNvPr id="8" name="Imagen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077414" y="156580"/>
            <a:ext cx="940872" cy="1419002"/>
          </a:xfrm>
          <a:prstGeom prst="rect">
            <a:avLst/>
          </a:prstGeom>
        </p:spPr>
      </p:pic>
      <p:sp>
        <p:nvSpPr>
          <p:cNvPr id="10" name="4 Rectángulo">
            <a:extLst>
              <a:ext uri="{FF2B5EF4-FFF2-40B4-BE49-F238E27FC236}">
                <a16:creationId xmlns:a16="http://schemas.microsoft.com/office/drawing/2014/main" id="{73BAB894-6B3B-4517-AACA-3D7EDA466D22}"/>
              </a:ext>
            </a:extLst>
          </p:cNvPr>
          <p:cNvSpPr/>
          <p:nvPr/>
        </p:nvSpPr>
        <p:spPr>
          <a:xfrm>
            <a:off x="0" y="-965"/>
            <a:ext cx="73364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CuadroTexto 3">
            <a:extLst>
              <a:ext uri="{FF2B5EF4-FFF2-40B4-BE49-F238E27FC236}">
                <a16:creationId xmlns:a16="http://schemas.microsoft.com/office/drawing/2014/main" id="{65FFA4D4-109B-47E3-87AA-6152DDDF495F}"/>
              </a:ext>
            </a:extLst>
          </p:cNvPr>
          <p:cNvSpPr txBox="1"/>
          <p:nvPr/>
        </p:nvSpPr>
        <p:spPr>
          <a:xfrm>
            <a:off x="988845" y="254060"/>
            <a:ext cx="5830956" cy="646331"/>
          </a:xfrm>
          <a:prstGeom prst="rect">
            <a:avLst/>
          </a:prstGeom>
          <a:noFill/>
        </p:spPr>
        <p:txBody>
          <a:bodyPr wrap="square" rtlCol="0">
            <a:spAutoFit/>
          </a:bodyPr>
          <a:lstStyle/>
          <a:p>
            <a:r>
              <a:rPr lang="es-MX" sz="3600" b="1" dirty="0"/>
              <a:t>ELEMENTOS DEL MUNICIPIO:</a:t>
            </a:r>
          </a:p>
        </p:txBody>
      </p:sp>
      <p:graphicFrame>
        <p:nvGraphicFramePr>
          <p:cNvPr id="7" name="Diagrama 6"/>
          <p:cNvGraphicFramePr/>
          <p:nvPr>
            <p:extLst>
              <p:ext uri="{D42A27DB-BD31-4B8C-83A1-F6EECF244321}">
                <p14:modId xmlns:p14="http://schemas.microsoft.com/office/powerpoint/2010/main" val="3308466050"/>
              </p:ext>
            </p:extLst>
          </p:nvPr>
        </p:nvGraphicFramePr>
        <p:xfrm>
          <a:off x="988845" y="1067356"/>
          <a:ext cx="9575992" cy="529949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37273274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a:t>Introduccion</a:t>
            </a:r>
            <a:r>
              <a:rPr lang="es-MX" dirty="0"/>
              <a:t> al Gobierno Municipal</a:t>
            </a:r>
            <a:endParaRPr lang="es-ES" dirty="0"/>
          </a:p>
        </p:txBody>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965"/>
            <a:ext cx="12191999" cy="6857035"/>
          </a:xfrm>
          <a:effectLst/>
        </p:spPr>
      </p:pic>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14702" y="5099363"/>
            <a:ext cx="1725424" cy="1132715"/>
          </a:xfrm>
          <a:prstGeom prst="rect">
            <a:avLst/>
          </a:prstGeom>
        </p:spPr>
      </p:pic>
      <p:pic>
        <p:nvPicPr>
          <p:cNvPr id="8" name="Imagen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077414" y="156580"/>
            <a:ext cx="940872" cy="1419002"/>
          </a:xfrm>
          <a:prstGeom prst="rect">
            <a:avLst/>
          </a:prstGeom>
        </p:spPr>
      </p:pic>
      <p:sp>
        <p:nvSpPr>
          <p:cNvPr id="10" name="4 Rectángulo">
            <a:extLst>
              <a:ext uri="{FF2B5EF4-FFF2-40B4-BE49-F238E27FC236}">
                <a16:creationId xmlns:a16="http://schemas.microsoft.com/office/drawing/2014/main" id="{73BAB894-6B3B-4517-AACA-3D7EDA466D22}"/>
              </a:ext>
            </a:extLst>
          </p:cNvPr>
          <p:cNvSpPr/>
          <p:nvPr/>
        </p:nvSpPr>
        <p:spPr>
          <a:xfrm>
            <a:off x="0" y="-965"/>
            <a:ext cx="73364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CuadroTexto 3">
            <a:extLst>
              <a:ext uri="{FF2B5EF4-FFF2-40B4-BE49-F238E27FC236}">
                <a16:creationId xmlns:a16="http://schemas.microsoft.com/office/drawing/2014/main" id="{65FFA4D4-109B-47E3-87AA-6152DDDF495F}"/>
              </a:ext>
            </a:extLst>
          </p:cNvPr>
          <p:cNvSpPr txBox="1"/>
          <p:nvPr/>
        </p:nvSpPr>
        <p:spPr>
          <a:xfrm>
            <a:off x="988845" y="254060"/>
            <a:ext cx="7307016" cy="584775"/>
          </a:xfrm>
          <a:prstGeom prst="rect">
            <a:avLst/>
          </a:prstGeom>
          <a:noFill/>
        </p:spPr>
        <p:txBody>
          <a:bodyPr wrap="square" rtlCol="0">
            <a:spAutoFit/>
          </a:bodyPr>
          <a:lstStyle/>
          <a:p>
            <a:r>
              <a:rPr lang="es-MX" sz="3200" b="1" dirty="0"/>
              <a:t>PROPÓSITO DEL GOBIERNO MUNICIPAL </a:t>
            </a:r>
          </a:p>
        </p:txBody>
      </p:sp>
      <p:sp>
        <p:nvSpPr>
          <p:cNvPr id="9" name="CuadroTexto 8">
            <a:extLst>
              <a:ext uri="{FF2B5EF4-FFF2-40B4-BE49-F238E27FC236}">
                <a16:creationId xmlns:a16="http://schemas.microsoft.com/office/drawing/2014/main" id="{4431C35E-D179-41F5-9960-BFAA0F6B1EC8}"/>
              </a:ext>
            </a:extLst>
          </p:cNvPr>
          <p:cNvSpPr txBox="1"/>
          <p:nvPr/>
        </p:nvSpPr>
        <p:spPr>
          <a:xfrm>
            <a:off x="1971698" y="2056778"/>
            <a:ext cx="8982250" cy="1938992"/>
          </a:xfrm>
          <a:prstGeom prst="rect">
            <a:avLst/>
          </a:prstGeom>
          <a:noFill/>
        </p:spPr>
        <p:txBody>
          <a:bodyPr wrap="square" rtlCol="0">
            <a:spAutoFit/>
          </a:bodyPr>
          <a:lstStyle/>
          <a:p>
            <a:pPr algn="just"/>
            <a:r>
              <a:rPr lang="es-MX" sz="2400" dirty="0"/>
              <a:t>Elevar la calidad de vida de los ciudadanos del Municipio, promoviendo el desarrollo económico y social dentro de un marco de respeto absoluto a los derechos, con apego a las atribuciones, obligaciones, funciones y facultades que establece la Ley Orgánica Municipal del Estado de Michoacán de Ocampo. </a:t>
            </a:r>
          </a:p>
        </p:txBody>
      </p:sp>
    </p:spTree>
    <p:extLst>
      <p:ext uri="{BB962C8B-B14F-4D97-AF65-F5344CB8AC3E}">
        <p14:creationId xmlns:p14="http://schemas.microsoft.com/office/powerpoint/2010/main" val="408250285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2638</TotalTime>
  <Words>1290</Words>
  <Application>Microsoft Office PowerPoint</Application>
  <PresentationFormat>Panorámica</PresentationFormat>
  <Paragraphs>139</Paragraphs>
  <Slides>23</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23</vt:i4>
      </vt:variant>
    </vt:vector>
  </HeadingPairs>
  <TitlesOfParts>
    <vt:vector size="30" baseType="lpstr">
      <vt:lpstr>Arial</vt:lpstr>
      <vt:lpstr>Arial Rounded MT Bold</vt:lpstr>
      <vt:lpstr>Calibri</vt:lpstr>
      <vt:lpstr>Calibri Light</vt:lpstr>
      <vt:lpstr>Times New Roman</vt:lpstr>
      <vt:lpstr>Wingdings</vt:lpstr>
      <vt:lpstr>Tema de Office</vt:lpstr>
      <vt:lpstr>Presentación de PowerPoint</vt:lpstr>
      <vt:lpstr>Presentación de PowerPoint</vt:lpstr>
      <vt:lpstr>Introduccion al Gobierno Municipal</vt:lpstr>
      <vt:lpstr>Presentación de PowerPoint</vt:lpstr>
      <vt:lpstr>Presentación de PowerPoint</vt:lpstr>
      <vt:lpstr>Presentación de PowerPoint</vt:lpstr>
      <vt:lpstr>Introduccion al Gobierno Municipal</vt:lpstr>
      <vt:lpstr>Introduccion al Gobierno Municipal</vt:lpstr>
      <vt:lpstr>Introduccion al Gobierno Municipal</vt:lpstr>
      <vt:lpstr>Introduccion al Gobierno Municipal</vt:lpstr>
      <vt:lpstr>Introduccion al Gobierno Municipal</vt:lpstr>
      <vt:lpstr>Introduccion al Gobierno Municipal</vt:lpstr>
      <vt:lpstr>Introduccion al Gobierno Municipal</vt:lpstr>
      <vt:lpstr>Introduccion al Gobierno Municipal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Emilio Gonzales</dc:creator>
  <cp:lastModifiedBy>Marisol</cp:lastModifiedBy>
  <cp:revision>168</cp:revision>
  <dcterms:created xsi:type="dcterms:W3CDTF">2018-08-15T17:14:34Z</dcterms:created>
  <dcterms:modified xsi:type="dcterms:W3CDTF">2018-08-22T05:41:57Z</dcterms:modified>
</cp:coreProperties>
</file>